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7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519DF-F6CA-4612-9512-75247F70B7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91038A8-AD28-4C2D-AB97-BF9C40EB1D65}">
      <dgm:prSet phldrT="[Text]"/>
      <dgm:spPr/>
      <dgm:t>
        <a:bodyPr/>
        <a:lstStyle/>
        <a:p>
          <a:r>
            <a:rPr lang="en-US"/>
            <a:t>STUDENT, PARENTS, &amp; COMMUNITY</a:t>
          </a:r>
        </a:p>
      </dgm:t>
    </dgm:pt>
    <dgm:pt modelId="{845A481D-0C6D-4A90-A078-DE162C656793}" type="parTrans" cxnId="{16D85164-1191-462C-AC54-4ECEC2DEC87E}">
      <dgm:prSet/>
      <dgm:spPr/>
      <dgm:t>
        <a:bodyPr/>
        <a:lstStyle/>
        <a:p>
          <a:endParaRPr lang="en-US"/>
        </a:p>
      </dgm:t>
    </dgm:pt>
    <dgm:pt modelId="{7D3A108A-7F54-4A1A-8B02-E340C02DBF62}" type="sibTrans" cxnId="{16D85164-1191-462C-AC54-4ECEC2DEC87E}">
      <dgm:prSet/>
      <dgm:spPr/>
      <dgm:t>
        <a:bodyPr/>
        <a:lstStyle/>
        <a:p>
          <a:endParaRPr lang="en-US"/>
        </a:p>
      </dgm:t>
    </dgm:pt>
    <dgm:pt modelId="{A68530BA-AB8C-4C25-8D1C-BF153A82632F}">
      <dgm:prSet phldrT="[Text]"/>
      <dgm:spPr/>
      <dgm:t>
        <a:bodyPr/>
        <a:lstStyle/>
        <a:p>
          <a:r>
            <a:rPr lang="en-US"/>
            <a:t>TEACHERS</a:t>
          </a:r>
        </a:p>
      </dgm:t>
    </dgm:pt>
    <dgm:pt modelId="{077F9253-8A9C-4609-9182-14368F11C918}" type="parTrans" cxnId="{C585991D-9638-4839-B547-5CA383B6FBF8}">
      <dgm:prSet/>
      <dgm:spPr/>
      <dgm:t>
        <a:bodyPr/>
        <a:lstStyle/>
        <a:p>
          <a:endParaRPr lang="en-US"/>
        </a:p>
      </dgm:t>
    </dgm:pt>
    <dgm:pt modelId="{E6701B02-1B5F-4C85-B5BF-909EF882FC4A}" type="sibTrans" cxnId="{C585991D-9638-4839-B547-5CA383B6FBF8}">
      <dgm:prSet/>
      <dgm:spPr/>
      <dgm:t>
        <a:bodyPr/>
        <a:lstStyle/>
        <a:p>
          <a:endParaRPr lang="en-US"/>
        </a:p>
      </dgm:t>
    </dgm:pt>
    <dgm:pt modelId="{1456B471-48CE-4204-8F7D-5E38BF592F98}">
      <dgm:prSet phldrT="[Text]"/>
      <dgm:spPr/>
      <dgm:t>
        <a:bodyPr/>
        <a:lstStyle/>
        <a:p>
          <a:r>
            <a:rPr lang="en-US"/>
            <a:t>TEACHER SPECIALISTS </a:t>
          </a:r>
        </a:p>
      </dgm:t>
    </dgm:pt>
    <dgm:pt modelId="{B67698FB-CAA8-4841-A5C1-596E1D6EC47A}" type="parTrans" cxnId="{2BC812A7-8D8F-4226-A7CA-F0FA4CBD0CC1}">
      <dgm:prSet/>
      <dgm:spPr/>
      <dgm:t>
        <a:bodyPr/>
        <a:lstStyle/>
        <a:p>
          <a:endParaRPr lang="en-US"/>
        </a:p>
      </dgm:t>
    </dgm:pt>
    <dgm:pt modelId="{A2C4405A-BD2D-414D-9C84-D690529F4216}" type="sibTrans" cxnId="{2BC812A7-8D8F-4226-A7CA-F0FA4CBD0CC1}">
      <dgm:prSet/>
      <dgm:spPr/>
      <dgm:t>
        <a:bodyPr/>
        <a:lstStyle/>
        <a:p>
          <a:endParaRPr lang="en-US"/>
        </a:p>
      </dgm:t>
    </dgm:pt>
    <dgm:pt modelId="{AB87FFD3-D2E5-4857-A43E-03D50E837685}">
      <dgm:prSet phldrT="[Text]"/>
      <dgm:spPr/>
      <dgm:t>
        <a:bodyPr/>
        <a:lstStyle/>
        <a:p>
          <a:r>
            <a:rPr lang="en-US"/>
            <a:t>PRINCIPAL</a:t>
          </a:r>
        </a:p>
      </dgm:t>
    </dgm:pt>
    <dgm:pt modelId="{BFD1F541-5A95-4D5C-ABBD-E4108F5FD244}" type="parTrans" cxnId="{75FBBF79-881E-4837-B216-4A722C229164}">
      <dgm:prSet/>
      <dgm:spPr/>
      <dgm:t>
        <a:bodyPr/>
        <a:lstStyle/>
        <a:p>
          <a:endParaRPr lang="en-US"/>
        </a:p>
      </dgm:t>
    </dgm:pt>
    <dgm:pt modelId="{7098A47E-BAC0-4BB8-87D7-8DA1C9BA153B}" type="sibTrans" cxnId="{75FBBF79-881E-4837-B216-4A722C229164}">
      <dgm:prSet/>
      <dgm:spPr/>
      <dgm:t>
        <a:bodyPr/>
        <a:lstStyle/>
        <a:p>
          <a:endParaRPr lang="en-US"/>
        </a:p>
      </dgm:t>
    </dgm:pt>
    <dgm:pt modelId="{B9506E59-A298-459A-8539-E7B9FE5B1D23}">
      <dgm:prSet phldrT="[Text]"/>
      <dgm:spPr/>
      <dgm:t>
        <a:bodyPr/>
        <a:lstStyle/>
        <a:p>
          <a:r>
            <a:rPr lang="en-US"/>
            <a:t>TEACHER SPECIALISTS/ PRINCIPAL</a:t>
          </a:r>
        </a:p>
      </dgm:t>
    </dgm:pt>
    <dgm:pt modelId="{804AF77F-2E90-4666-B711-21ABECD26293}" type="parTrans" cxnId="{185F9323-4C33-41F8-AC1B-8B4D2D45E73A}">
      <dgm:prSet/>
      <dgm:spPr/>
      <dgm:t>
        <a:bodyPr/>
        <a:lstStyle/>
        <a:p>
          <a:endParaRPr lang="en-US"/>
        </a:p>
      </dgm:t>
    </dgm:pt>
    <dgm:pt modelId="{C6E6C9E1-96D8-476B-BB56-A9CF15D933C8}" type="sibTrans" cxnId="{185F9323-4C33-41F8-AC1B-8B4D2D45E73A}">
      <dgm:prSet/>
      <dgm:spPr/>
      <dgm:t>
        <a:bodyPr/>
        <a:lstStyle/>
        <a:p>
          <a:endParaRPr lang="en-US"/>
        </a:p>
      </dgm:t>
    </dgm:pt>
    <dgm:pt modelId="{73AC759F-FDCF-4AC1-8809-BC8C6E57F640}">
      <dgm:prSet phldrT="[Text]"/>
      <dgm:spPr/>
      <dgm:t>
        <a:bodyPr/>
        <a:lstStyle/>
        <a:p>
          <a:r>
            <a:rPr lang="en-US" dirty="0"/>
            <a:t>SIO/ SUPERINTENDENT</a:t>
          </a:r>
        </a:p>
      </dgm:t>
    </dgm:pt>
    <dgm:pt modelId="{01018FBC-8E60-4059-ADC4-4B7D8064D71F}" type="parTrans" cxnId="{04577E20-8692-45B5-AAC2-3158FAC0EC96}">
      <dgm:prSet/>
      <dgm:spPr/>
      <dgm:t>
        <a:bodyPr/>
        <a:lstStyle/>
        <a:p>
          <a:endParaRPr lang="en-US"/>
        </a:p>
      </dgm:t>
    </dgm:pt>
    <dgm:pt modelId="{A7A411CE-64C1-4997-98A3-60A794CCE5D3}" type="sibTrans" cxnId="{04577E20-8692-45B5-AAC2-3158FAC0EC96}">
      <dgm:prSet/>
      <dgm:spPr/>
      <dgm:t>
        <a:bodyPr/>
        <a:lstStyle/>
        <a:p>
          <a:endParaRPr lang="en-US"/>
        </a:p>
      </dgm:t>
    </dgm:pt>
    <dgm:pt modelId="{030E3D0B-6D7A-4417-8B97-5D30478AA6B8}" type="pres">
      <dgm:prSet presAssocID="{CE7519DF-F6CA-4612-9512-75247F70B78C}" presName="hierChild1" presStyleCnt="0">
        <dgm:presLayoutVars>
          <dgm:orgChart val="1"/>
          <dgm:chPref val="1"/>
          <dgm:dir/>
          <dgm:animOne val="branch"/>
          <dgm:animLvl val="lvl"/>
          <dgm:resizeHandles/>
        </dgm:presLayoutVars>
      </dgm:prSet>
      <dgm:spPr/>
      <dgm:t>
        <a:bodyPr/>
        <a:lstStyle/>
        <a:p>
          <a:endParaRPr lang="en-US"/>
        </a:p>
      </dgm:t>
    </dgm:pt>
    <dgm:pt modelId="{4C89C6A6-4333-4D68-8E29-129F13C19B0D}" type="pres">
      <dgm:prSet presAssocID="{391038A8-AD28-4C2D-AB97-BF9C40EB1D65}" presName="hierRoot1" presStyleCnt="0">
        <dgm:presLayoutVars>
          <dgm:hierBranch val="init"/>
        </dgm:presLayoutVars>
      </dgm:prSet>
      <dgm:spPr/>
    </dgm:pt>
    <dgm:pt modelId="{D5A669D1-FBE6-4B5A-AB6C-73F843CA6529}" type="pres">
      <dgm:prSet presAssocID="{391038A8-AD28-4C2D-AB97-BF9C40EB1D65}" presName="rootComposite1" presStyleCnt="0"/>
      <dgm:spPr/>
    </dgm:pt>
    <dgm:pt modelId="{C41667EE-6EA2-4E74-98F2-E383F7823266}" type="pres">
      <dgm:prSet presAssocID="{391038A8-AD28-4C2D-AB97-BF9C40EB1D65}" presName="rootText1" presStyleLbl="node0" presStyleIdx="0" presStyleCnt="1">
        <dgm:presLayoutVars>
          <dgm:chPref val="3"/>
        </dgm:presLayoutVars>
      </dgm:prSet>
      <dgm:spPr/>
      <dgm:t>
        <a:bodyPr/>
        <a:lstStyle/>
        <a:p>
          <a:endParaRPr lang="en-US"/>
        </a:p>
      </dgm:t>
    </dgm:pt>
    <dgm:pt modelId="{779BD1B8-8B2B-4385-97FD-0F88955CC16C}" type="pres">
      <dgm:prSet presAssocID="{391038A8-AD28-4C2D-AB97-BF9C40EB1D65}" presName="rootConnector1" presStyleLbl="node1" presStyleIdx="0" presStyleCnt="0"/>
      <dgm:spPr/>
      <dgm:t>
        <a:bodyPr/>
        <a:lstStyle/>
        <a:p>
          <a:endParaRPr lang="en-US"/>
        </a:p>
      </dgm:t>
    </dgm:pt>
    <dgm:pt modelId="{2F9CA7E2-4F4C-4238-B435-B3F3699EBBC3}" type="pres">
      <dgm:prSet presAssocID="{391038A8-AD28-4C2D-AB97-BF9C40EB1D65}" presName="hierChild2" presStyleCnt="0"/>
      <dgm:spPr/>
    </dgm:pt>
    <dgm:pt modelId="{C7349E7B-004B-41E1-91F9-343E79BE6457}" type="pres">
      <dgm:prSet presAssocID="{077F9253-8A9C-4609-9182-14368F11C918}" presName="Name37" presStyleLbl="parChTrans1D2" presStyleIdx="0" presStyleCnt="2"/>
      <dgm:spPr/>
      <dgm:t>
        <a:bodyPr/>
        <a:lstStyle/>
        <a:p>
          <a:endParaRPr lang="en-US"/>
        </a:p>
      </dgm:t>
    </dgm:pt>
    <dgm:pt modelId="{DCF8C431-6AFB-4421-9001-2D019CA9A182}" type="pres">
      <dgm:prSet presAssocID="{A68530BA-AB8C-4C25-8D1C-BF153A82632F}" presName="hierRoot2" presStyleCnt="0">
        <dgm:presLayoutVars>
          <dgm:hierBranch val="init"/>
        </dgm:presLayoutVars>
      </dgm:prSet>
      <dgm:spPr/>
    </dgm:pt>
    <dgm:pt modelId="{BDDECE89-8F1F-4E48-BF12-FBCD4CDBD8C9}" type="pres">
      <dgm:prSet presAssocID="{A68530BA-AB8C-4C25-8D1C-BF153A82632F}" presName="rootComposite" presStyleCnt="0"/>
      <dgm:spPr/>
    </dgm:pt>
    <dgm:pt modelId="{5F37CF04-222B-4FA7-A508-3F05E3457BD6}" type="pres">
      <dgm:prSet presAssocID="{A68530BA-AB8C-4C25-8D1C-BF153A82632F}" presName="rootText" presStyleLbl="node2" presStyleIdx="0" presStyleCnt="2">
        <dgm:presLayoutVars>
          <dgm:chPref val="3"/>
        </dgm:presLayoutVars>
      </dgm:prSet>
      <dgm:spPr/>
      <dgm:t>
        <a:bodyPr/>
        <a:lstStyle/>
        <a:p>
          <a:endParaRPr lang="en-US"/>
        </a:p>
      </dgm:t>
    </dgm:pt>
    <dgm:pt modelId="{2266BE81-C56E-4D38-A764-2989313294D9}" type="pres">
      <dgm:prSet presAssocID="{A68530BA-AB8C-4C25-8D1C-BF153A82632F}" presName="rootConnector" presStyleLbl="node2" presStyleIdx="0" presStyleCnt="2"/>
      <dgm:spPr/>
      <dgm:t>
        <a:bodyPr/>
        <a:lstStyle/>
        <a:p>
          <a:endParaRPr lang="en-US"/>
        </a:p>
      </dgm:t>
    </dgm:pt>
    <dgm:pt modelId="{9D26D10E-96E8-4EC5-ACFF-CB90CBEDBD2E}" type="pres">
      <dgm:prSet presAssocID="{A68530BA-AB8C-4C25-8D1C-BF153A82632F}" presName="hierChild4" presStyleCnt="0"/>
      <dgm:spPr/>
    </dgm:pt>
    <dgm:pt modelId="{ED9974B3-42FE-476A-ADA7-DAAAF44BCC55}" type="pres">
      <dgm:prSet presAssocID="{B67698FB-CAA8-4841-A5C1-596E1D6EC47A}" presName="Name37" presStyleLbl="parChTrans1D3" presStyleIdx="0" presStyleCnt="3"/>
      <dgm:spPr/>
      <dgm:t>
        <a:bodyPr/>
        <a:lstStyle/>
        <a:p>
          <a:endParaRPr lang="en-US"/>
        </a:p>
      </dgm:t>
    </dgm:pt>
    <dgm:pt modelId="{BB804D7F-51B2-49E2-A9D1-59EA28048EEA}" type="pres">
      <dgm:prSet presAssocID="{1456B471-48CE-4204-8F7D-5E38BF592F98}" presName="hierRoot2" presStyleCnt="0">
        <dgm:presLayoutVars>
          <dgm:hierBranch val="init"/>
        </dgm:presLayoutVars>
      </dgm:prSet>
      <dgm:spPr/>
    </dgm:pt>
    <dgm:pt modelId="{738D3333-6484-4108-AAD8-5BF82150024F}" type="pres">
      <dgm:prSet presAssocID="{1456B471-48CE-4204-8F7D-5E38BF592F98}" presName="rootComposite" presStyleCnt="0"/>
      <dgm:spPr/>
    </dgm:pt>
    <dgm:pt modelId="{F798F094-C4B5-4C36-B783-C234BA713438}" type="pres">
      <dgm:prSet presAssocID="{1456B471-48CE-4204-8F7D-5E38BF592F98}" presName="rootText" presStyleLbl="node3" presStyleIdx="0" presStyleCnt="3">
        <dgm:presLayoutVars>
          <dgm:chPref val="3"/>
        </dgm:presLayoutVars>
      </dgm:prSet>
      <dgm:spPr/>
      <dgm:t>
        <a:bodyPr/>
        <a:lstStyle/>
        <a:p>
          <a:endParaRPr lang="en-US"/>
        </a:p>
      </dgm:t>
    </dgm:pt>
    <dgm:pt modelId="{2D4DF984-4EB0-490F-965E-17339645C72E}" type="pres">
      <dgm:prSet presAssocID="{1456B471-48CE-4204-8F7D-5E38BF592F98}" presName="rootConnector" presStyleLbl="node3" presStyleIdx="0" presStyleCnt="3"/>
      <dgm:spPr/>
      <dgm:t>
        <a:bodyPr/>
        <a:lstStyle/>
        <a:p>
          <a:endParaRPr lang="en-US"/>
        </a:p>
      </dgm:t>
    </dgm:pt>
    <dgm:pt modelId="{2E9689BA-7830-4547-A0F0-B9D6EF0B130C}" type="pres">
      <dgm:prSet presAssocID="{1456B471-48CE-4204-8F7D-5E38BF592F98}" presName="hierChild4" presStyleCnt="0"/>
      <dgm:spPr/>
    </dgm:pt>
    <dgm:pt modelId="{7AA592A0-1C6B-4640-AA0B-CC67769F95FC}" type="pres">
      <dgm:prSet presAssocID="{1456B471-48CE-4204-8F7D-5E38BF592F98}" presName="hierChild5" presStyleCnt="0"/>
      <dgm:spPr/>
    </dgm:pt>
    <dgm:pt modelId="{DD43054F-A9B4-433F-A9C5-C332C35CC98D}" type="pres">
      <dgm:prSet presAssocID="{BFD1F541-5A95-4D5C-ABBD-E4108F5FD244}" presName="Name37" presStyleLbl="parChTrans1D3" presStyleIdx="1" presStyleCnt="3"/>
      <dgm:spPr/>
      <dgm:t>
        <a:bodyPr/>
        <a:lstStyle/>
        <a:p>
          <a:endParaRPr lang="en-US"/>
        </a:p>
      </dgm:t>
    </dgm:pt>
    <dgm:pt modelId="{4ECC6878-80E8-4278-8C8D-3A3C56198ABF}" type="pres">
      <dgm:prSet presAssocID="{AB87FFD3-D2E5-4857-A43E-03D50E837685}" presName="hierRoot2" presStyleCnt="0">
        <dgm:presLayoutVars>
          <dgm:hierBranch val="init"/>
        </dgm:presLayoutVars>
      </dgm:prSet>
      <dgm:spPr/>
    </dgm:pt>
    <dgm:pt modelId="{503FA65B-1F05-40E5-A895-7D7350DC18A4}" type="pres">
      <dgm:prSet presAssocID="{AB87FFD3-D2E5-4857-A43E-03D50E837685}" presName="rootComposite" presStyleCnt="0"/>
      <dgm:spPr/>
    </dgm:pt>
    <dgm:pt modelId="{4B087E79-699A-4884-95DE-DF09888DD17E}" type="pres">
      <dgm:prSet presAssocID="{AB87FFD3-D2E5-4857-A43E-03D50E837685}" presName="rootText" presStyleLbl="node3" presStyleIdx="1" presStyleCnt="3">
        <dgm:presLayoutVars>
          <dgm:chPref val="3"/>
        </dgm:presLayoutVars>
      </dgm:prSet>
      <dgm:spPr/>
      <dgm:t>
        <a:bodyPr/>
        <a:lstStyle/>
        <a:p>
          <a:endParaRPr lang="en-US"/>
        </a:p>
      </dgm:t>
    </dgm:pt>
    <dgm:pt modelId="{5774B62B-7D6D-4282-876E-A377D0C7B325}" type="pres">
      <dgm:prSet presAssocID="{AB87FFD3-D2E5-4857-A43E-03D50E837685}" presName="rootConnector" presStyleLbl="node3" presStyleIdx="1" presStyleCnt="3"/>
      <dgm:spPr/>
      <dgm:t>
        <a:bodyPr/>
        <a:lstStyle/>
        <a:p>
          <a:endParaRPr lang="en-US"/>
        </a:p>
      </dgm:t>
    </dgm:pt>
    <dgm:pt modelId="{576277DB-6A47-4711-B1C9-A342E9CF7333}" type="pres">
      <dgm:prSet presAssocID="{AB87FFD3-D2E5-4857-A43E-03D50E837685}" presName="hierChild4" presStyleCnt="0"/>
      <dgm:spPr/>
    </dgm:pt>
    <dgm:pt modelId="{DCE68032-BA39-4D7B-88A1-F3D7DCBE0B53}" type="pres">
      <dgm:prSet presAssocID="{AB87FFD3-D2E5-4857-A43E-03D50E837685}" presName="hierChild5" presStyleCnt="0"/>
      <dgm:spPr/>
    </dgm:pt>
    <dgm:pt modelId="{232C5FEC-7104-4D4C-85B7-3D4C5F62966F}" type="pres">
      <dgm:prSet presAssocID="{A68530BA-AB8C-4C25-8D1C-BF153A82632F}" presName="hierChild5" presStyleCnt="0"/>
      <dgm:spPr/>
    </dgm:pt>
    <dgm:pt modelId="{59B9AEF6-2486-46FF-88BA-D4793D60602F}" type="pres">
      <dgm:prSet presAssocID="{804AF77F-2E90-4666-B711-21ABECD26293}" presName="Name37" presStyleLbl="parChTrans1D2" presStyleIdx="1" presStyleCnt="2"/>
      <dgm:spPr/>
      <dgm:t>
        <a:bodyPr/>
        <a:lstStyle/>
        <a:p>
          <a:endParaRPr lang="en-US"/>
        </a:p>
      </dgm:t>
    </dgm:pt>
    <dgm:pt modelId="{5223F2A1-9277-4AE6-BD61-ED0B26C2246A}" type="pres">
      <dgm:prSet presAssocID="{B9506E59-A298-459A-8539-E7B9FE5B1D23}" presName="hierRoot2" presStyleCnt="0">
        <dgm:presLayoutVars>
          <dgm:hierBranch val="init"/>
        </dgm:presLayoutVars>
      </dgm:prSet>
      <dgm:spPr/>
    </dgm:pt>
    <dgm:pt modelId="{4F434BEA-CBA1-47AE-9C8E-50EF2658FF77}" type="pres">
      <dgm:prSet presAssocID="{B9506E59-A298-459A-8539-E7B9FE5B1D23}" presName="rootComposite" presStyleCnt="0"/>
      <dgm:spPr/>
    </dgm:pt>
    <dgm:pt modelId="{41992023-E9E9-494C-8D86-A3546B2A072D}" type="pres">
      <dgm:prSet presAssocID="{B9506E59-A298-459A-8539-E7B9FE5B1D23}" presName="rootText" presStyleLbl="node2" presStyleIdx="1" presStyleCnt="2">
        <dgm:presLayoutVars>
          <dgm:chPref val="3"/>
        </dgm:presLayoutVars>
      </dgm:prSet>
      <dgm:spPr/>
      <dgm:t>
        <a:bodyPr/>
        <a:lstStyle/>
        <a:p>
          <a:endParaRPr lang="en-US"/>
        </a:p>
      </dgm:t>
    </dgm:pt>
    <dgm:pt modelId="{F6DC412E-9CD3-435C-9204-F7D45FFF8432}" type="pres">
      <dgm:prSet presAssocID="{B9506E59-A298-459A-8539-E7B9FE5B1D23}" presName="rootConnector" presStyleLbl="node2" presStyleIdx="1" presStyleCnt="2"/>
      <dgm:spPr/>
      <dgm:t>
        <a:bodyPr/>
        <a:lstStyle/>
        <a:p>
          <a:endParaRPr lang="en-US"/>
        </a:p>
      </dgm:t>
    </dgm:pt>
    <dgm:pt modelId="{2C92D798-02A2-4048-AA3B-5DB92E8ADD94}" type="pres">
      <dgm:prSet presAssocID="{B9506E59-A298-459A-8539-E7B9FE5B1D23}" presName="hierChild4" presStyleCnt="0"/>
      <dgm:spPr/>
    </dgm:pt>
    <dgm:pt modelId="{924D24F8-9B3B-46BA-B826-3ACBBFAA6753}" type="pres">
      <dgm:prSet presAssocID="{01018FBC-8E60-4059-ADC4-4B7D8064D71F}" presName="Name37" presStyleLbl="parChTrans1D3" presStyleIdx="2" presStyleCnt="3"/>
      <dgm:spPr/>
      <dgm:t>
        <a:bodyPr/>
        <a:lstStyle/>
        <a:p>
          <a:endParaRPr lang="en-US"/>
        </a:p>
      </dgm:t>
    </dgm:pt>
    <dgm:pt modelId="{BD2E4F97-93E7-4558-AEC3-CC1477DDC571}" type="pres">
      <dgm:prSet presAssocID="{73AC759F-FDCF-4AC1-8809-BC8C6E57F640}" presName="hierRoot2" presStyleCnt="0">
        <dgm:presLayoutVars>
          <dgm:hierBranch val="init"/>
        </dgm:presLayoutVars>
      </dgm:prSet>
      <dgm:spPr/>
    </dgm:pt>
    <dgm:pt modelId="{F73FCF95-6D55-4DB4-A080-2D65CF540E52}" type="pres">
      <dgm:prSet presAssocID="{73AC759F-FDCF-4AC1-8809-BC8C6E57F640}" presName="rootComposite" presStyleCnt="0"/>
      <dgm:spPr/>
    </dgm:pt>
    <dgm:pt modelId="{BF6DAE54-1E9B-4D22-9FC9-D8AF83FD7879}" type="pres">
      <dgm:prSet presAssocID="{73AC759F-FDCF-4AC1-8809-BC8C6E57F640}" presName="rootText" presStyleLbl="node3" presStyleIdx="2" presStyleCnt="3">
        <dgm:presLayoutVars>
          <dgm:chPref val="3"/>
        </dgm:presLayoutVars>
      </dgm:prSet>
      <dgm:spPr/>
      <dgm:t>
        <a:bodyPr/>
        <a:lstStyle/>
        <a:p>
          <a:endParaRPr lang="en-US"/>
        </a:p>
      </dgm:t>
    </dgm:pt>
    <dgm:pt modelId="{C51AEF94-69F4-4529-9F48-24260F7B4DF5}" type="pres">
      <dgm:prSet presAssocID="{73AC759F-FDCF-4AC1-8809-BC8C6E57F640}" presName="rootConnector" presStyleLbl="node3" presStyleIdx="2" presStyleCnt="3"/>
      <dgm:spPr/>
      <dgm:t>
        <a:bodyPr/>
        <a:lstStyle/>
        <a:p>
          <a:endParaRPr lang="en-US"/>
        </a:p>
      </dgm:t>
    </dgm:pt>
    <dgm:pt modelId="{E6FE0BD6-47DD-45F5-84CD-47A6F9A3353B}" type="pres">
      <dgm:prSet presAssocID="{73AC759F-FDCF-4AC1-8809-BC8C6E57F640}" presName="hierChild4" presStyleCnt="0"/>
      <dgm:spPr/>
    </dgm:pt>
    <dgm:pt modelId="{9384CC70-4B42-4A78-A3D2-1F3CACA15790}" type="pres">
      <dgm:prSet presAssocID="{73AC759F-FDCF-4AC1-8809-BC8C6E57F640}" presName="hierChild5" presStyleCnt="0"/>
      <dgm:spPr/>
    </dgm:pt>
    <dgm:pt modelId="{913C8EEA-FACF-4667-B3F2-96D465C3161B}" type="pres">
      <dgm:prSet presAssocID="{B9506E59-A298-459A-8539-E7B9FE5B1D23}" presName="hierChild5" presStyleCnt="0"/>
      <dgm:spPr/>
    </dgm:pt>
    <dgm:pt modelId="{C54BBE4E-9FEB-40E0-970E-4B7693DD0E1A}" type="pres">
      <dgm:prSet presAssocID="{391038A8-AD28-4C2D-AB97-BF9C40EB1D65}" presName="hierChild3" presStyleCnt="0"/>
      <dgm:spPr/>
    </dgm:pt>
  </dgm:ptLst>
  <dgm:cxnLst>
    <dgm:cxn modelId="{B6D4F066-8AF9-407D-940F-10F4EB35EC63}" type="presOf" srcId="{391038A8-AD28-4C2D-AB97-BF9C40EB1D65}" destId="{779BD1B8-8B2B-4385-97FD-0F88955CC16C}" srcOrd="1" destOrd="0" presId="urn:microsoft.com/office/officeart/2005/8/layout/orgChart1"/>
    <dgm:cxn modelId="{20211758-1549-4530-BD3B-286A224955B4}" type="presOf" srcId="{A68530BA-AB8C-4C25-8D1C-BF153A82632F}" destId="{5F37CF04-222B-4FA7-A508-3F05E3457BD6}" srcOrd="0" destOrd="0" presId="urn:microsoft.com/office/officeart/2005/8/layout/orgChart1"/>
    <dgm:cxn modelId="{8B493B87-D6E6-41A0-8C22-C0E6BEC89E3E}" type="presOf" srcId="{B67698FB-CAA8-4841-A5C1-596E1D6EC47A}" destId="{ED9974B3-42FE-476A-ADA7-DAAAF44BCC55}" srcOrd="0" destOrd="0" presId="urn:microsoft.com/office/officeart/2005/8/layout/orgChart1"/>
    <dgm:cxn modelId="{185F9323-4C33-41F8-AC1B-8B4D2D45E73A}" srcId="{391038A8-AD28-4C2D-AB97-BF9C40EB1D65}" destId="{B9506E59-A298-459A-8539-E7B9FE5B1D23}" srcOrd="1" destOrd="0" parTransId="{804AF77F-2E90-4666-B711-21ABECD26293}" sibTransId="{C6E6C9E1-96D8-476B-BB56-A9CF15D933C8}"/>
    <dgm:cxn modelId="{DD4A04B1-4D13-44B0-AA56-A9BC49E281AE}" type="presOf" srcId="{AB87FFD3-D2E5-4857-A43E-03D50E837685}" destId="{4B087E79-699A-4884-95DE-DF09888DD17E}" srcOrd="0" destOrd="0" presId="urn:microsoft.com/office/officeart/2005/8/layout/orgChart1"/>
    <dgm:cxn modelId="{75FBBF79-881E-4837-B216-4A722C229164}" srcId="{A68530BA-AB8C-4C25-8D1C-BF153A82632F}" destId="{AB87FFD3-D2E5-4857-A43E-03D50E837685}" srcOrd="1" destOrd="0" parTransId="{BFD1F541-5A95-4D5C-ABBD-E4108F5FD244}" sibTransId="{7098A47E-BAC0-4BB8-87D7-8DA1C9BA153B}"/>
    <dgm:cxn modelId="{F4D98E4E-796A-453C-A398-F343ECD7C778}" type="presOf" srcId="{73AC759F-FDCF-4AC1-8809-BC8C6E57F640}" destId="{BF6DAE54-1E9B-4D22-9FC9-D8AF83FD7879}" srcOrd="0" destOrd="0" presId="urn:microsoft.com/office/officeart/2005/8/layout/orgChart1"/>
    <dgm:cxn modelId="{454D858C-8328-4E71-B868-F8B1CF38340F}" type="presOf" srcId="{077F9253-8A9C-4609-9182-14368F11C918}" destId="{C7349E7B-004B-41E1-91F9-343E79BE6457}" srcOrd="0" destOrd="0" presId="urn:microsoft.com/office/officeart/2005/8/layout/orgChart1"/>
    <dgm:cxn modelId="{7F57E3C7-3ABF-4D80-928F-B445A3689A6F}" type="presOf" srcId="{A68530BA-AB8C-4C25-8D1C-BF153A82632F}" destId="{2266BE81-C56E-4D38-A764-2989313294D9}" srcOrd="1" destOrd="0" presId="urn:microsoft.com/office/officeart/2005/8/layout/orgChart1"/>
    <dgm:cxn modelId="{2B65432F-250A-4179-B8B4-4646B5998AF0}" type="presOf" srcId="{73AC759F-FDCF-4AC1-8809-BC8C6E57F640}" destId="{C51AEF94-69F4-4529-9F48-24260F7B4DF5}" srcOrd="1" destOrd="0" presId="urn:microsoft.com/office/officeart/2005/8/layout/orgChart1"/>
    <dgm:cxn modelId="{2BC812A7-8D8F-4226-A7CA-F0FA4CBD0CC1}" srcId="{A68530BA-AB8C-4C25-8D1C-BF153A82632F}" destId="{1456B471-48CE-4204-8F7D-5E38BF592F98}" srcOrd="0" destOrd="0" parTransId="{B67698FB-CAA8-4841-A5C1-596E1D6EC47A}" sibTransId="{A2C4405A-BD2D-414D-9C84-D690529F4216}"/>
    <dgm:cxn modelId="{E49F8D1C-2991-4960-A37B-874C7CD4B237}" type="presOf" srcId="{B9506E59-A298-459A-8539-E7B9FE5B1D23}" destId="{41992023-E9E9-494C-8D86-A3546B2A072D}" srcOrd="0" destOrd="0" presId="urn:microsoft.com/office/officeart/2005/8/layout/orgChart1"/>
    <dgm:cxn modelId="{04577E20-8692-45B5-AAC2-3158FAC0EC96}" srcId="{B9506E59-A298-459A-8539-E7B9FE5B1D23}" destId="{73AC759F-FDCF-4AC1-8809-BC8C6E57F640}" srcOrd="0" destOrd="0" parTransId="{01018FBC-8E60-4059-ADC4-4B7D8064D71F}" sibTransId="{A7A411CE-64C1-4997-98A3-60A794CCE5D3}"/>
    <dgm:cxn modelId="{CDC852DD-98F0-4E4A-85CE-0A8E7591ED1F}" type="presOf" srcId="{804AF77F-2E90-4666-B711-21ABECD26293}" destId="{59B9AEF6-2486-46FF-88BA-D4793D60602F}" srcOrd="0" destOrd="0" presId="urn:microsoft.com/office/officeart/2005/8/layout/orgChart1"/>
    <dgm:cxn modelId="{16D85164-1191-462C-AC54-4ECEC2DEC87E}" srcId="{CE7519DF-F6CA-4612-9512-75247F70B78C}" destId="{391038A8-AD28-4C2D-AB97-BF9C40EB1D65}" srcOrd="0" destOrd="0" parTransId="{845A481D-0C6D-4A90-A078-DE162C656793}" sibTransId="{7D3A108A-7F54-4A1A-8B02-E340C02DBF62}"/>
    <dgm:cxn modelId="{849922BD-183F-4A2E-A420-9066C1E89F68}" type="presOf" srcId="{1456B471-48CE-4204-8F7D-5E38BF592F98}" destId="{2D4DF984-4EB0-490F-965E-17339645C72E}" srcOrd="1" destOrd="0" presId="urn:microsoft.com/office/officeart/2005/8/layout/orgChart1"/>
    <dgm:cxn modelId="{9E8AF2BF-2D44-40FE-B3DC-9B46AEEC5E4A}" type="presOf" srcId="{1456B471-48CE-4204-8F7D-5E38BF592F98}" destId="{F798F094-C4B5-4C36-B783-C234BA713438}" srcOrd="0" destOrd="0" presId="urn:microsoft.com/office/officeart/2005/8/layout/orgChart1"/>
    <dgm:cxn modelId="{D125E783-F9A4-4189-B205-AFC083F76E1C}" type="presOf" srcId="{BFD1F541-5A95-4D5C-ABBD-E4108F5FD244}" destId="{DD43054F-A9B4-433F-A9C5-C332C35CC98D}" srcOrd="0" destOrd="0" presId="urn:microsoft.com/office/officeart/2005/8/layout/orgChart1"/>
    <dgm:cxn modelId="{1458B9EE-FF34-4208-913F-DBCDDDB2D15B}" type="presOf" srcId="{01018FBC-8E60-4059-ADC4-4B7D8064D71F}" destId="{924D24F8-9B3B-46BA-B826-3ACBBFAA6753}" srcOrd="0" destOrd="0" presId="urn:microsoft.com/office/officeart/2005/8/layout/orgChart1"/>
    <dgm:cxn modelId="{441D45B9-E2FD-4BE1-96D1-B6C05ABC9E8B}" type="presOf" srcId="{391038A8-AD28-4C2D-AB97-BF9C40EB1D65}" destId="{C41667EE-6EA2-4E74-98F2-E383F7823266}" srcOrd="0" destOrd="0" presId="urn:microsoft.com/office/officeart/2005/8/layout/orgChart1"/>
    <dgm:cxn modelId="{9BC2B058-DE10-40A3-B0ED-94472EA859A6}" type="presOf" srcId="{AB87FFD3-D2E5-4857-A43E-03D50E837685}" destId="{5774B62B-7D6D-4282-876E-A377D0C7B325}" srcOrd="1" destOrd="0" presId="urn:microsoft.com/office/officeart/2005/8/layout/orgChart1"/>
    <dgm:cxn modelId="{D741393C-A8AE-4C8C-A9CC-8A2C759CA55B}" type="presOf" srcId="{CE7519DF-F6CA-4612-9512-75247F70B78C}" destId="{030E3D0B-6D7A-4417-8B97-5D30478AA6B8}" srcOrd="0" destOrd="0" presId="urn:microsoft.com/office/officeart/2005/8/layout/orgChart1"/>
    <dgm:cxn modelId="{FB9F35B4-8DE5-46D1-B503-626E1FFE2D27}" type="presOf" srcId="{B9506E59-A298-459A-8539-E7B9FE5B1D23}" destId="{F6DC412E-9CD3-435C-9204-F7D45FFF8432}" srcOrd="1" destOrd="0" presId="urn:microsoft.com/office/officeart/2005/8/layout/orgChart1"/>
    <dgm:cxn modelId="{C585991D-9638-4839-B547-5CA383B6FBF8}" srcId="{391038A8-AD28-4C2D-AB97-BF9C40EB1D65}" destId="{A68530BA-AB8C-4C25-8D1C-BF153A82632F}" srcOrd="0" destOrd="0" parTransId="{077F9253-8A9C-4609-9182-14368F11C918}" sibTransId="{E6701B02-1B5F-4C85-B5BF-909EF882FC4A}"/>
    <dgm:cxn modelId="{5E5FFA38-5CC9-4FE8-AE30-7D6774730B8C}" type="presParOf" srcId="{030E3D0B-6D7A-4417-8B97-5D30478AA6B8}" destId="{4C89C6A6-4333-4D68-8E29-129F13C19B0D}" srcOrd="0" destOrd="0" presId="urn:microsoft.com/office/officeart/2005/8/layout/orgChart1"/>
    <dgm:cxn modelId="{138BA451-8F0C-4A4A-8B4A-9D4BBF3E2D2A}" type="presParOf" srcId="{4C89C6A6-4333-4D68-8E29-129F13C19B0D}" destId="{D5A669D1-FBE6-4B5A-AB6C-73F843CA6529}" srcOrd="0" destOrd="0" presId="urn:microsoft.com/office/officeart/2005/8/layout/orgChart1"/>
    <dgm:cxn modelId="{3AFCAA2C-F2DC-4557-91F3-897C7B2CD55D}" type="presParOf" srcId="{D5A669D1-FBE6-4B5A-AB6C-73F843CA6529}" destId="{C41667EE-6EA2-4E74-98F2-E383F7823266}" srcOrd="0" destOrd="0" presId="urn:microsoft.com/office/officeart/2005/8/layout/orgChart1"/>
    <dgm:cxn modelId="{89C28516-C7DB-4D88-99B8-B3B3334A5782}" type="presParOf" srcId="{D5A669D1-FBE6-4B5A-AB6C-73F843CA6529}" destId="{779BD1B8-8B2B-4385-97FD-0F88955CC16C}" srcOrd="1" destOrd="0" presId="urn:microsoft.com/office/officeart/2005/8/layout/orgChart1"/>
    <dgm:cxn modelId="{686D5C1F-058B-469F-9BE1-91058CBB296B}" type="presParOf" srcId="{4C89C6A6-4333-4D68-8E29-129F13C19B0D}" destId="{2F9CA7E2-4F4C-4238-B435-B3F3699EBBC3}" srcOrd="1" destOrd="0" presId="urn:microsoft.com/office/officeart/2005/8/layout/orgChart1"/>
    <dgm:cxn modelId="{8B781660-21BD-4FA4-97C3-E19F99E070C4}" type="presParOf" srcId="{2F9CA7E2-4F4C-4238-B435-B3F3699EBBC3}" destId="{C7349E7B-004B-41E1-91F9-343E79BE6457}" srcOrd="0" destOrd="0" presId="urn:microsoft.com/office/officeart/2005/8/layout/orgChart1"/>
    <dgm:cxn modelId="{314C17D7-34B7-4B86-AB89-73D549F5573F}" type="presParOf" srcId="{2F9CA7E2-4F4C-4238-B435-B3F3699EBBC3}" destId="{DCF8C431-6AFB-4421-9001-2D019CA9A182}" srcOrd="1" destOrd="0" presId="urn:microsoft.com/office/officeart/2005/8/layout/orgChart1"/>
    <dgm:cxn modelId="{65440153-ABA7-4E3D-BC52-4BD4A93C9073}" type="presParOf" srcId="{DCF8C431-6AFB-4421-9001-2D019CA9A182}" destId="{BDDECE89-8F1F-4E48-BF12-FBCD4CDBD8C9}" srcOrd="0" destOrd="0" presId="urn:microsoft.com/office/officeart/2005/8/layout/orgChart1"/>
    <dgm:cxn modelId="{BF4B2029-76F7-49FA-A4AD-D716329F6500}" type="presParOf" srcId="{BDDECE89-8F1F-4E48-BF12-FBCD4CDBD8C9}" destId="{5F37CF04-222B-4FA7-A508-3F05E3457BD6}" srcOrd="0" destOrd="0" presId="urn:microsoft.com/office/officeart/2005/8/layout/orgChart1"/>
    <dgm:cxn modelId="{8B0FEE56-D5F2-4205-A694-B741F7CDE871}" type="presParOf" srcId="{BDDECE89-8F1F-4E48-BF12-FBCD4CDBD8C9}" destId="{2266BE81-C56E-4D38-A764-2989313294D9}" srcOrd="1" destOrd="0" presId="urn:microsoft.com/office/officeart/2005/8/layout/orgChart1"/>
    <dgm:cxn modelId="{FE629E89-F8D3-40C9-B016-2AEAA9F26527}" type="presParOf" srcId="{DCF8C431-6AFB-4421-9001-2D019CA9A182}" destId="{9D26D10E-96E8-4EC5-ACFF-CB90CBEDBD2E}" srcOrd="1" destOrd="0" presId="urn:microsoft.com/office/officeart/2005/8/layout/orgChart1"/>
    <dgm:cxn modelId="{8399B2E3-E1BE-4E38-B4E2-47FEB91D5D3F}" type="presParOf" srcId="{9D26D10E-96E8-4EC5-ACFF-CB90CBEDBD2E}" destId="{ED9974B3-42FE-476A-ADA7-DAAAF44BCC55}" srcOrd="0" destOrd="0" presId="urn:microsoft.com/office/officeart/2005/8/layout/orgChart1"/>
    <dgm:cxn modelId="{25213503-D67A-47B8-901A-A95D71B3C759}" type="presParOf" srcId="{9D26D10E-96E8-4EC5-ACFF-CB90CBEDBD2E}" destId="{BB804D7F-51B2-49E2-A9D1-59EA28048EEA}" srcOrd="1" destOrd="0" presId="urn:microsoft.com/office/officeart/2005/8/layout/orgChart1"/>
    <dgm:cxn modelId="{D50567AF-0F41-41F9-A673-703D88D8954C}" type="presParOf" srcId="{BB804D7F-51B2-49E2-A9D1-59EA28048EEA}" destId="{738D3333-6484-4108-AAD8-5BF82150024F}" srcOrd="0" destOrd="0" presId="urn:microsoft.com/office/officeart/2005/8/layout/orgChart1"/>
    <dgm:cxn modelId="{971AD008-46AD-4920-9AE8-B344B3B93EBA}" type="presParOf" srcId="{738D3333-6484-4108-AAD8-5BF82150024F}" destId="{F798F094-C4B5-4C36-B783-C234BA713438}" srcOrd="0" destOrd="0" presId="urn:microsoft.com/office/officeart/2005/8/layout/orgChart1"/>
    <dgm:cxn modelId="{EFE8F776-7BD9-4251-AFBA-37FCB8F14A30}" type="presParOf" srcId="{738D3333-6484-4108-AAD8-5BF82150024F}" destId="{2D4DF984-4EB0-490F-965E-17339645C72E}" srcOrd="1" destOrd="0" presId="urn:microsoft.com/office/officeart/2005/8/layout/orgChart1"/>
    <dgm:cxn modelId="{8360CCA9-A1A0-430F-8851-F07D10E12370}" type="presParOf" srcId="{BB804D7F-51B2-49E2-A9D1-59EA28048EEA}" destId="{2E9689BA-7830-4547-A0F0-B9D6EF0B130C}" srcOrd="1" destOrd="0" presId="urn:microsoft.com/office/officeart/2005/8/layout/orgChart1"/>
    <dgm:cxn modelId="{89EC7A21-CBD0-4040-B8C7-844321BE4619}" type="presParOf" srcId="{BB804D7F-51B2-49E2-A9D1-59EA28048EEA}" destId="{7AA592A0-1C6B-4640-AA0B-CC67769F95FC}" srcOrd="2" destOrd="0" presId="urn:microsoft.com/office/officeart/2005/8/layout/orgChart1"/>
    <dgm:cxn modelId="{92FC46D7-DEE4-4946-9637-07AE80D75FA8}" type="presParOf" srcId="{9D26D10E-96E8-4EC5-ACFF-CB90CBEDBD2E}" destId="{DD43054F-A9B4-433F-A9C5-C332C35CC98D}" srcOrd="2" destOrd="0" presId="urn:microsoft.com/office/officeart/2005/8/layout/orgChart1"/>
    <dgm:cxn modelId="{2330B3C5-F869-4870-9E30-DFEDCC8F644C}" type="presParOf" srcId="{9D26D10E-96E8-4EC5-ACFF-CB90CBEDBD2E}" destId="{4ECC6878-80E8-4278-8C8D-3A3C56198ABF}" srcOrd="3" destOrd="0" presId="urn:microsoft.com/office/officeart/2005/8/layout/orgChart1"/>
    <dgm:cxn modelId="{1BD8C1A6-A258-4B96-B3DB-6FC1DD580C87}" type="presParOf" srcId="{4ECC6878-80E8-4278-8C8D-3A3C56198ABF}" destId="{503FA65B-1F05-40E5-A895-7D7350DC18A4}" srcOrd="0" destOrd="0" presId="urn:microsoft.com/office/officeart/2005/8/layout/orgChart1"/>
    <dgm:cxn modelId="{9D814552-3B2F-40A7-AE5F-2BDA4F8973C1}" type="presParOf" srcId="{503FA65B-1F05-40E5-A895-7D7350DC18A4}" destId="{4B087E79-699A-4884-95DE-DF09888DD17E}" srcOrd="0" destOrd="0" presId="urn:microsoft.com/office/officeart/2005/8/layout/orgChart1"/>
    <dgm:cxn modelId="{BF8C8AD9-DBD0-40B2-AF9F-4EAB25245E97}" type="presParOf" srcId="{503FA65B-1F05-40E5-A895-7D7350DC18A4}" destId="{5774B62B-7D6D-4282-876E-A377D0C7B325}" srcOrd="1" destOrd="0" presId="urn:microsoft.com/office/officeart/2005/8/layout/orgChart1"/>
    <dgm:cxn modelId="{9B31C3A8-637F-4D0D-9434-A30A4F8664A1}" type="presParOf" srcId="{4ECC6878-80E8-4278-8C8D-3A3C56198ABF}" destId="{576277DB-6A47-4711-B1C9-A342E9CF7333}" srcOrd="1" destOrd="0" presId="urn:microsoft.com/office/officeart/2005/8/layout/orgChart1"/>
    <dgm:cxn modelId="{87B59D15-D560-4AB1-93BF-48D61D26DA3B}" type="presParOf" srcId="{4ECC6878-80E8-4278-8C8D-3A3C56198ABF}" destId="{DCE68032-BA39-4D7B-88A1-F3D7DCBE0B53}" srcOrd="2" destOrd="0" presId="urn:microsoft.com/office/officeart/2005/8/layout/orgChart1"/>
    <dgm:cxn modelId="{76891195-B168-4695-8BD4-B15654D2E702}" type="presParOf" srcId="{DCF8C431-6AFB-4421-9001-2D019CA9A182}" destId="{232C5FEC-7104-4D4C-85B7-3D4C5F62966F}" srcOrd="2" destOrd="0" presId="urn:microsoft.com/office/officeart/2005/8/layout/orgChart1"/>
    <dgm:cxn modelId="{BE45DECA-CD9C-4651-86C4-48A0B2CAC8A8}" type="presParOf" srcId="{2F9CA7E2-4F4C-4238-B435-B3F3699EBBC3}" destId="{59B9AEF6-2486-46FF-88BA-D4793D60602F}" srcOrd="2" destOrd="0" presId="urn:microsoft.com/office/officeart/2005/8/layout/orgChart1"/>
    <dgm:cxn modelId="{5DAF53FD-864D-4D08-ACA4-B14E1463B5A1}" type="presParOf" srcId="{2F9CA7E2-4F4C-4238-B435-B3F3699EBBC3}" destId="{5223F2A1-9277-4AE6-BD61-ED0B26C2246A}" srcOrd="3" destOrd="0" presId="urn:microsoft.com/office/officeart/2005/8/layout/orgChart1"/>
    <dgm:cxn modelId="{6F40498E-5C6A-47D4-9BFD-A00A0E8394F5}" type="presParOf" srcId="{5223F2A1-9277-4AE6-BD61-ED0B26C2246A}" destId="{4F434BEA-CBA1-47AE-9C8E-50EF2658FF77}" srcOrd="0" destOrd="0" presId="urn:microsoft.com/office/officeart/2005/8/layout/orgChart1"/>
    <dgm:cxn modelId="{BF6D2B60-22A2-4A59-AC69-00C48EFE8D10}" type="presParOf" srcId="{4F434BEA-CBA1-47AE-9C8E-50EF2658FF77}" destId="{41992023-E9E9-494C-8D86-A3546B2A072D}" srcOrd="0" destOrd="0" presId="urn:microsoft.com/office/officeart/2005/8/layout/orgChart1"/>
    <dgm:cxn modelId="{10CCDBE1-5650-4632-B09F-1E118CD542A9}" type="presParOf" srcId="{4F434BEA-CBA1-47AE-9C8E-50EF2658FF77}" destId="{F6DC412E-9CD3-435C-9204-F7D45FFF8432}" srcOrd="1" destOrd="0" presId="urn:microsoft.com/office/officeart/2005/8/layout/orgChart1"/>
    <dgm:cxn modelId="{993F9A19-BBE8-42B0-A601-7D6A9B5AA99A}" type="presParOf" srcId="{5223F2A1-9277-4AE6-BD61-ED0B26C2246A}" destId="{2C92D798-02A2-4048-AA3B-5DB92E8ADD94}" srcOrd="1" destOrd="0" presId="urn:microsoft.com/office/officeart/2005/8/layout/orgChart1"/>
    <dgm:cxn modelId="{B15D8E1B-90C2-4D45-BAAB-03800DDFDFB5}" type="presParOf" srcId="{2C92D798-02A2-4048-AA3B-5DB92E8ADD94}" destId="{924D24F8-9B3B-46BA-B826-3ACBBFAA6753}" srcOrd="0" destOrd="0" presId="urn:microsoft.com/office/officeart/2005/8/layout/orgChart1"/>
    <dgm:cxn modelId="{91561E80-9B41-4D26-9C8B-82E45E5FD225}" type="presParOf" srcId="{2C92D798-02A2-4048-AA3B-5DB92E8ADD94}" destId="{BD2E4F97-93E7-4558-AEC3-CC1477DDC571}" srcOrd="1" destOrd="0" presId="urn:microsoft.com/office/officeart/2005/8/layout/orgChart1"/>
    <dgm:cxn modelId="{BB944E06-7B2D-4269-B404-A64D237E47D5}" type="presParOf" srcId="{BD2E4F97-93E7-4558-AEC3-CC1477DDC571}" destId="{F73FCF95-6D55-4DB4-A080-2D65CF540E52}" srcOrd="0" destOrd="0" presId="urn:microsoft.com/office/officeart/2005/8/layout/orgChart1"/>
    <dgm:cxn modelId="{1B822A10-8A3F-48A3-8A40-61C2CFB1F2DE}" type="presParOf" srcId="{F73FCF95-6D55-4DB4-A080-2D65CF540E52}" destId="{BF6DAE54-1E9B-4D22-9FC9-D8AF83FD7879}" srcOrd="0" destOrd="0" presId="urn:microsoft.com/office/officeart/2005/8/layout/orgChart1"/>
    <dgm:cxn modelId="{727C0A52-0FC7-4E94-A4F4-62CBBEA27203}" type="presParOf" srcId="{F73FCF95-6D55-4DB4-A080-2D65CF540E52}" destId="{C51AEF94-69F4-4529-9F48-24260F7B4DF5}" srcOrd="1" destOrd="0" presId="urn:microsoft.com/office/officeart/2005/8/layout/orgChart1"/>
    <dgm:cxn modelId="{869CF528-6EB3-4F3B-B924-912A15A6AE98}" type="presParOf" srcId="{BD2E4F97-93E7-4558-AEC3-CC1477DDC571}" destId="{E6FE0BD6-47DD-45F5-84CD-47A6F9A3353B}" srcOrd="1" destOrd="0" presId="urn:microsoft.com/office/officeart/2005/8/layout/orgChart1"/>
    <dgm:cxn modelId="{F33F2328-903E-493F-A2A0-191AF634FACC}" type="presParOf" srcId="{BD2E4F97-93E7-4558-AEC3-CC1477DDC571}" destId="{9384CC70-4B42-4A78-A3D2-1F3CACA15790}" srcOrd="2" destOrd="0" presId="urn:microsoft.com/office/officeart/2005/8/layout/orgChart1"/>
    <dgm:cxn modelId="{C59E58BB-C568-4008-B599-721730C4E29A}" type="presParOf" srcId="{5223F2A1-9277-4AE6-BD61-ED0B26C2246A}" destId="{913C8EEA-FACF-4667-B3F2-96D465C3161B}" srcOrd="2" destOrd="0" presId="urn:microsoft.com/office/officeart/2005/8/layout/orgChart1"/>
    <dgm:cxn modelId="{AF263B0B-0C7C-4CBD-9751-CF5762FDF26E}" type="presParOf" srcId="{4C89C6A6-4333-4D68-8E29-129F13C19B0D}" destId="{C54BBE4E-9FEB-40E0-970E-4B7693DD0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EDB11B-726E-4520-B396-FAB5C20171F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DEA4A97-3861-4723-99DB-11EB1D6C994D}">
      <dgm:prSet phldrT="[Text]"/>
      <dgm:spPr/>
      <dgm:t>
        <a:bodyPr/>
        <a:lstStyle/>
        <a:p>
          <a:pPr algn="ctr"/>
          <a:r>
            <a:rPr lang="en-US"/>
            <a:t>Principal</a:t>
          </a:r>
        </a:p>
      </dgm:t>
    </dgm:pt>
    <dgm:pt modelId="{1D49AD77-DE09-4137-9A91-73210DC152C9}" type="parTrans" cxnId="{C360915B-FD82-45A5-972D-D4BDE3DAE620}">
      <dgm:prSet/>
      <dgm:spPr/>
      <dgm:t>
        <a:bodyPr/>
        <a:lstStyle/>
        <a:p>
          <a:pPr algn="ctr"/>
          <a:endParaRPr lang="en-US"/>
        </a:p>
      </dgm:t>
    </dgm:pt>
    <dgm:pt modelId="{67D83EFB-D9E3-445E-97CB-12670942D085}" type="sibTrans" cxnId="{C360915B-FD82-45A5-972D-D4BDE3DAE620}">
      <dgm:prSet/>
      <dgm:spPr/>
      <dgm:t>
        <a:bodyPr/>
        <a:lstStyle/>
        <a:p>
          <a:pPr algn="ctr"/>
          <a:endParaRPr lang="en-US"/>
        </a:p>
      </dgm:t>
    </dgm:pt>
    <dgm:pt modelId="{CE7EC443-540E-4FDA-877F-2F5CCF9CCF66}" type="asst">
      <dgm:prSet phldrT="[Text]"/>
      <dgm:spPr/>
      <dgm:t>
        <a:bodyPr/>
        <a:lstStyle/>
        <a:p>
          <a:pPr algn="ctr"/>
          <a:r>
            <a:rPr lang="en-US"/>
            <a:t>Dean of Instruction</a:t>
          </a:r>
        </a:p>
      </dgm:t>
    </dgm:pt>
    <dgm:pt modelId="{59F4BCB2-6049-4ED9-8DCF-4E53F3C0D389}" type="parTrans" cxnId="{2C8437F2-531F-4888-9BEB-00259DD26790}">
      <dgm:prSet/>
      <dgm:spPr/>
      <dgm:t>
        <a:bodyPr/>
        <a:lstStyle/>
        <a:p>
          <a:pPr algn="ctr"/>
          <a:endParaRPr lang="en-US"/>
        </a:p>
      </dgm:t>
    </dgm:pt>
    <dgm:pt modelId="{2EC958D7-4D53-436D-9E91-A39D59518799}" type="sibTrans" cxnId="{2C8437F2-531F-4888-9BEB-00259DD26790}">
      <dgm:prSet/>
      <dgm:spPr/>
      <dgm:t>
        <a:bodyPr/>
        <a:lstStyle/>
        <a:p>
          <a:pPr algn="ctr"/>
          <a:endParaRPr lang="en-US"/>
        </a:p>
      </dgm:t>
    </dgm:pt>
    <dgm:pt modelId="{BC97419A-95DE-4387-98FB-FC8F79F52EFB}">
      <dgm:prSet phldrT="[Text]"/>
      <dgm:spPr/>
      <dgm:t>
        <a:bodyPr/>
        <a:lstStyle/>
        <a:p>
          <a:pPr algn="ctr"/>
          <a:r>
            <a:rPr lang="en-US"/>
            <a:t>Counselor</a:t>
          </a:r>
        </a:p>
      </dgm:t>
    </dgm:pt>
    <dgm:pt modelId="{3F3495AB-D186-48B8-BDEC-5C73EC7B161A}" type="parTrans" cxnId="{87B27F61-77E3-4D43-BA53-020DA9FC9BC3}">
      <dgm:prSet/>
      <dgm:spPr/>
      <dgm:t>
        <a:bodyPr/>
        <a:lstStyle/>
        <a:p>
          <a:pPr algn="ctr"/>
          <a:endParaRPr lang="en-US"/>
        </a:p>
      </dgm:t>
    </dgm:pt>
    <dgm:pt modelId="{BB568C92-5718-4BEB-B811-D931A6DAB7D1}" type="sibTrans" cxnId="{87B27F61-77E3-4D43-BA53-020DA9FC9BC3}">
      <dgm:prSet/>
      <dgm:spPr/>
      <dgm:t>
        <a:bodyPr/>
        <a:lstStyle/>
        <a:p>
          <a:pPr algn="ctr"/>
          <a:endParaRPr lang="en-US"/>
        </a:p>
      </dgm:t>
    </dgm:pt>
    <dgm:pt modelId="{A70DC7CD-9ED7-4665-80CF-E634D3EAA382}">
      <dgm:prSet phldrT="[Text]"/>
      <dgm:spPr/>
      <dgm:t>
        <a:bodyPr/>
        <a:lstStyle/>
        <a:p>
          <a:pPr algn="ctr"/>
          <a:r>
            <a:rPr lang="en-US"/>
            <a:t>Math Interventionalist</a:t>
          </a:r>
        </a:p>
      </dgm:t>
    </dgm:pt>
    <dgm:pt modelId="{824387FA-EF20-4F2F-8DDC-9786D8C716D8}" type="parTrans" cxnId="{4466AA4E-2284-472B-B0BA-297F6AB150DC}">
      <dgm:prSet/>
      <dgm:spPr/>
      <dgm:t>
        <a:bodyPr/>
        <a:lstStyle/>
        <a:p>
          <a:pPr algn="ctr"/>
          <a:endParaRPr lang="en-US"/>
        </a:p>
      </dgm:t>
    </dgm:pt>
    <dgm:pt modelId="{7CFF4E38-242E-468E-B945-207CF78D217D}" type="sibTrans" cxnId="{4466AA4E-2284-472B-B0BA-297F6AB150DC}">
      <dgm:prSet/>
      <dgm:spPr/>
      <dgm:t>
        <a:bodyPr/>
        <a:lstStyle/>
        <a:p>
          <a:pPr algn="ctr"/>
          <a:endParaRPr lang="en-US"/>
        </a:p>
      </dgm:t>
    </dgm:pt>
    <dgm:pt modelId="{76133332-082A-4697-959D-8A29099CD8FC}">
      <dgm:prSet phldrT="[Text]"/>
      <dgm:spPr/>
      <dgm:t>
        <a:bodyPr/>
        <a:lstStyle/>
        <a:p>
          <a:pPr algn="ctr"/>
          <a:r>
            <a:rPr lang="en-US"/>
            <a:t>Reading Interventionalist</a:t>
          </a:r>
        </a:p>
      </dgm:t>
    </dgm:pt>
    <dgm:pt modelId="{2066C79C-EA2D-49F7-B287-5AA1D6100453}" type="parTrans" cxnId="{16B740B0-10A2-4284-BF57-4A2477796901}">
      <dgm:prSet/>
      <dgm:spPr/>
      <dgm:t>
        <a:bodyPr/>
        <a:lstStyle/>
        <a:p>
          <a:pPr algn="ctr"/>
          <a:endParaRPr lang="en-US"/>
        </a:p>
      </dgm:t>
    </dgm:pt>
    <dgm:pt modelId="{195D5089-0A3A-4973-828C-441917578971}" type="sibTrans" cxnId="{16B740B0-10A2-4284-BF57-4A2477796901}">
      <dgm:prSet/>
      <dgm:spPr/>
      <dgm:t>
        <a:bodyPr/>
        <a:lstStyle/>
        <a:p>
          <a:pPr algn="ctr"/>
          <a:endParaRPr lang="en-US"/>
        </a:p>
      </dgm:t>
    </dgm:pt>
    <dgm:pt modelId="{68B63AE0-46A5-4DB8-AAAC-994A3C02F098}" type="asst">
      <dgm:prSet phldrT="[Text]"/>
      <dgm:spPr/>
      <dgm:t>
        <a:bodyPr/>
        <a:lstStyle/>
        <a:p>
          <a:pPr algn="ctr"/>
          <a:r>
            <a:rPr lang="en-US"/>
            <a:t>Teacher Specialist</a:t>
          </a:r>
        </a:p>
      </dgm:t>
    </dgm:pt>
    <dgm:pt modelId="{BA26FC16-2361-43B7-A5DA-1A7DE5118934}" type="parTrans" cxnId="{3D8EB3B1-13DD-4AA6-B4AB-480CBBADC65A}">
      <dgm:prSet/>
      <dgm:spPr/>
      <dgm:t>
        <a:bodyPr/>
        <a:lstStyle/>
        <a:p>
          <a:pPr algn="ctr"/>
          <a:endParaRPr lang="en-US"/>
        </a:p>
      </dgm:t>
    </dgm:pt>
    <dgm:pt modelId="{24378216-4361-4177-B1C3-3956AD51604B}" type="sibTrans" cxnId="{3D8EB3B1-13DD-4AA6-B4AB-480CBBADC65A}">
      <dgm:prSet/>
      <dgm:spPr/>
      <dgm:t>
        <a:bodyPr/>
        <a:lstStyle/>
        <a:p>
          <a:pPr algn="ctr"/>
          <a:endParaRPr lang="en-US"/>
        </a:p>
      </dgm:t>
    </dgm:pt>
    <dgm:pt modelId="{7E5C7755-34E4-4177-B73F-8F438D29B2BF}" type="pres">
      <dgm:prSet presAssocID="{35EDB11B-726E-4520-B396-FAB5C20171FF}" presName="Name0" presStyleCnt="0">
        <dgm:presLayoutVars>
          <dgm:orgChart val="1"/>
          <dgm:chPref val="1"/>
          <dgm:dir/>
          <dgm:animOne val="branch"/>
          <dgm:animLvl val="lvl"/>
          <dgm:resizeHandles/>
        </dgm:presLayoutVars>
      </dgm:prSet>
      <dgm:spPr/>
      <dgm:t>
        <a:bodyPr/>
        <a:lstStyle/>
        <a:p>
          <a:endParaRPr lang="en-US"/>
        </a:p>
      </dgm:t>
    </dgm:pt>
    <dgm:pt modelId="{3EA5CC23-07B5-4524-B81F-5FCEC21F576B}" type="pres">
      <dgm:prSet presAssocID="{BDEA4A97-3861-4723-99DB-11EB1D6C994D}" presName="hierRoot1" presStyleCnt="0">
        <dgm:presLayoutVars>
          <dgm:hierBranch val="init"/>
        </dgm:presLayoutVars>
      </dgm:prSet>
      <dgm:spPr/>
    </dgm:pt>
    <dgm:pt modelId="{09ADD700-2556-4CDF-9BD7-8C9D3B5CD04D}" type="pres">
      <dgm:prSet presAssocID="{BDEA4A97-3861-4723-99DB-11EB1D6C994D}" presName="rootComposite1" presStyleCnt="0"/>
      <dgm:spPr/>
    </dgm:pt>
    <dgm:pt modelId="{C8D0B662-699A-4D7A-8933-CD9BC82D2838}" type="pres">
      <dgm:prSet presAssocID="{BDEA4A97-3861-4723-99DB-11EB1D6C994D}" presName="rootText1" presStyleLbl="alignAcc1" presStyleIdx="0" presStyleCnt="0">
        <dgm:presLayoutVars>
          <dgm:chPref val="3"/>
        </dgm:presLayoutVars>
      </dgm:prSet>
      <dgm:spPr/>
      <dgm:t>
        <a:bodyPr/>
        <a:lstStyle/>
        <a:p>
          <a:endParaRPr lang="en-US"/>
        </a:p>
      </dgm:t>
    </dgm:pt>
    <dgm:pt modelId="{063106FB-70DC-4253-865C-36C5E75CE52D}" type="pres">
      <dgm:prSet presAssocID="{BDEA4A97-3861-4723-99DB-11EB1D6C994D}" presName="topArc1" presStyleLbl="parChTrans1D1" presStyleIdx="0" presStyleCnt="12"/>
      <dgm:spPr/>
    </dgm:pt>
    <dgm:pt modelId="{63FD23A9-9B0C-47E8-97AA-70F8AFAAAB5D}" type="pres">
      <dgm:prSet presAssocID="{BDEA4A97-3861-4723-99DB-11EB1D6C994D}" presName="bottomArc1" presStyleLbl="parChTrans1D1" presStyleIdx="1" presStyleCnt="12"/>
      <dgm:spPr/>
    </dgm:pt>
    <dgm:pt modelId="{DE1BF157-F3AF-467A-96A0-81910EC4C8E7}" type="pres">
      <dgm:prSet presAssocID="{BDEA4A97-3861-4723-99DB-11EB1D6C994D}" presName="topConnNode1" presStyleLbl="node1" presStyleIdx="0" presStyleCnt="0"/>
      <dgm:spPr/>
      <dgm:t>
        <a:bodyPr/>
        <a:lstStyle/>
        <a:p>
          <a:endParaRPr lang="en-US"/>
        </a:p>
      </dgm:t>
    </dgm:pt>
    <dgm:pt modelId="{052C2B01-C906-4257-A0B4-78EDA26F17E4}" type="pres">
      <dgm:prSet presAssocID="{BDEA4A97-3861-4723-99DB-11EB1D6C994D}" presName="hierChild2" presStyleCnt="0"/>
      <dgm:spPr/>
    </dgm:pt>
    <dgm:pt modelId="{93B525B9-1F78-4610-BB74-85CC8047E209}" type="pres">
      <dgm:prSet presAssocID="{3F3495AB-D186-48B8-BDEC-5C73EC7B161A}" presName="Name28" presStyleLbl="parChTrans1D2" presStyleIdx="0" presStyleCnt="5"/>
      <dgm:spPr/>
      <dgm:t>
        <a:bodyPr/>
        <a:lstStyle/>
        <a:p>
          <a:endParaRPr lang="en-US"/>
        </a:p>
      </dgm:t>
    </dgm:pt>
    <dgm:pt modelId="{0D7B2E87-6922-4771-94E8-696136146B57}" type="pres">
      <dgm:prSet presAssocID="{BC97419A-95DE-4387-98FB-FC8F79F52EFB}" presName="hierRoot2" presStyleCnt="0">
        <dgm:presLayoutVars>
          <dgm:hierBranch val="init"/>
        </dgm:presLayoutVars>
      </dgm:prSet>
      <dgm:spPr/>
    </dgm:pt>
    <dgm:pt modelId="{8A384C5F-92D9-4126-8F2C-B8E09741E81C}" type="pres">
      <dgm:prSet presAssocID="{BC97419A-95DE-4387-98FB-FC8F79F52EFB}" presName="rootComposite2" presStyleCnt="0"/>
      <dgm:spPr/>
    </dgm:pt>
    <dgm:pt modelId="{267ED0D6-1C6D-4FE2-9A78-975FB3B10F1E}" type="pres">
      <dgm:prSet presAssocID="{BC97419A-95DE-4387-98FB-FC8F79F52EFB}" presName="rootText2" presStyleLbl="alignAcc1" presStyleIdx="0" presStyleCnt="0">
        <dgm:presLayoutVars>
          <dgm:chPref val="3"/>
        </dgm:presLayoutVars>
      </dgm:prSet>
      <dgm:spPr/>
      <dgm:t>
        <a:bodyPr/>
        <a:lstStyle/>
        <a:p>
          <a:endParaRPr lang="en-US"/>
        </a:p>
      </dgm:t>
    </dgm:pt>
    <dgm:pt modelId="{B3D4B2C2-B20E-436C-AA2E-95A879916DFA}" type="pres">
      <dgm:prSet presAssocID="{BC97419A-95DE-4387-98FB-FC8F79F52EFB}" presName="topArc2" presStyleLbl="parChTrans1D1" presStyleIdx="2" presStyleCnt="12"/>
      <dgm:spPr/>
    </dgm:pt>
    <dgm:pt modelId="{2D35297E-1778-4DB9-A348-8D04A8A27CCB}" type="pres">
      <dgm:prSet presAssocID="{BC97419A-95DE-4387-98FB-FC8F79F52EFB}" presName="bottomArc2" presStyleLbl="parChTrans1D1" presStyleIdx="3" presStyleCnt="12"/>
      <dgm:spPr/>
    </dgm:pt>
    <dgm:pt modelId="{A6BD3772-A3F9-462C-AD00-18B8C127BFD2}" type="pres">
      <dgm:prSet presAssocID="{BC97419A-95DE-4387-98FB-FC8F79F52EFB}" presName="topConnNode2" presStyleLbl="node2" presStyleIdx="0" presStyleCnt="0"/>
      <dgm:spPr/>
      <dgm:t>
        <a:bodyPr/>
        <a:lstStyle/>
        <a:p>
          <a:endParaRPr lang="en-US"/>
        </a:p>
      </dgm:t>
    </dgm:pt>
    <dgm:pt modelId="{A696A9ED-5F7D-41DF-8B68-C8CB93BA5968}" type="pres">
      <dgm:prSet presAssocID="{BC97419A-95DE-4387-98FB-FC8F79F52EFB}" presName="hierChild4" presStyleCnt="0"/>
      <dgm:spPr/>
    </dgm:pt>
    <dgm:pt modelId="{490A3494-A1CC-4A70-BFE7-1716961A4D05}" type="pres">
      <dgm:prSet presAssocID="{BC97419A-95DE-4387-98FB-FC8F79F52EFB}" presName="hierChild5" presStyleCnt="0"/>
      <dgm:spPr/>
    </dgm:pt>
    <dgm:pt modelId="{48C9BF9E-876B-4A63-B805-B7E5301237C9}" type="pres">
      <dgm:prSet presAssocID="{824387FA-EF20-4F2F-8DDC-9786D8C716D8}" presName="Name28" presStyleLbl="parChTrans1D2" presStyleIdx="1" presStyleCnt="5"/>
      <dgm:spPr/>
      <dgm:t>
        <a:bodyPr/>
        <a:lstStyle/>
        <a:p>
          <a:endParaRPr lang="en-US"/>
        </a:p>
      </dgm:t>
    </dgm:pt>
    <dgm:pt modelId="{BE6D8109-71D3-4926-B901-E5F0C1CD20FF}" type="pres">
      <dgm:prSet presAssocID="{A70DC7CD-9ED7-4665-80CF-E634D3EAA382}" presName="hierRoot2" presStyleCnt="0">
        <dgm:presLayoutVars>
          <dgm:hierBranch val="init"/>
        </dgm:presLayoutVars>
      </dgm:prSet>
      <dgm:spPr/>
    </dgm:pt>
    <dgm:pt modelId="{5AF34215-5777-4E53-99E0-A992A05B19B0}" type="pres">
      <dgm:prSet presAssocID="{A70DC7CD-9ED7-4665-80CF-E634D3EAA382}" presName="rootComposite2" presStyleCnt="0"/>
      <dgm:spPr/>
    </dgm:pt>
    <dgm:pt modelId="{A57D3FCA-3CCD-4946-B0DC-B2EF6FC626D2}" type="pres">
      <dgm:prSet presAssocID="{A70DC7CD-9ED7-4665-80CF-E634D3EAA382}" presName="rootText2" presStyleLbl="alignAcc1" presStyleIdx="0" presStyleCnt="0">
        <dgm:presLayoutVars>
          <dgm:chPref val="3"/>
        </dgm:presLayoutVars>
      </dgm:prSet>
      <dgm:spPr/>
      <dgm:t>
        <a:bodyPr/>
        <a:lstStyle/>
        <a:p>
          <a:endParaRPr lang="en-US"/>
        </a:p>
      </dgm:t>
    </dgm:pt>
    <dgm:pt modelId="{4237BA74-9A6F-425B-9BBB-E108F642F8FF}" type="pres">
      <dgm:prSet presAssocID="{A70DC7CD-9ED7-4665-80CF-E634D3EAA382}" presName="topArc2" presStyleLbl="parChTrans1D1" presStyleIdx="4" presStyleCnt="12"/>
      <dgm:spPr/>
    </dgm:pt>
    <dgm:pt modelId="{4A1BA330-7284-43D8-8625-75DDF63569ED}" type="pres">
      <dgm:prSet presAssocID="{A70DC7CD-9ED7-4665-80CF-E634D3EAA382}" presName="bottomArc2" presStyleLbl="parChTrans1D1" presStyleIdx="5" presStyleCnt="12"/>
      <dgm:spPr/>
    </dgm:pt>
    <dgm:pt modelId="{407FC3F7-A5F4-4BBB-86D8-02F317F23D1C}" type="pres">
      <dgm:prSet presAssocID="{A70DC7CD-9ED7-4665-80CF-E634D3EAA382}" presName="topConnNode2" presStyleLbl="node2" presStyleIdx="0" presStyleCnt="0"/>
      <dgm:spPr/>
      <dgm:t>
        <a:bodyPr/>
        <a:lstStyle/>
        <a:p>
          <a:endParaRPr lang="en-US"/>
        </a:p>
      </dgm:t>
    </dgm:pt>
    <dgm:pt modelId="{24520BF6-CB1D-4A00-A266-F25AC1ADF277}" type="pres">
      <dgm:prSet presAssocID="{A70DC7CD-9ED7-4665-80CF-E634D3EAA382}" presName="hierChild4" presStyleCnt="0"/>
      <dgm:spPr/>
    </dgm:pt>
    <dgm:pt modelId="{7F7AF265-66D7-4593-B1FA-DA1CCA011C4B}" type="pres">
      <dgm:prSet presAssocID="{A70DC7CD-9ED7-4665-80CF-E634D3EAA382}" presName="hierChild5" presStyleCnt="0"/>
      <dgm:spPr/>
    </dgm:pt>
    <dgm:pt modelId="{15C76A07-2CAF-427D-BB9F-70ACA94F6A64}" type="pres">
      <dgm:prSet presAssocID="{2066C79C-EA2D-49F7-B287-5AA1D6100453}" presName="Name28" presStyleLbl="parChTrans1D2" presStyleIdx="2" presStyleCnt="5"/>
      <dgm:spPr/>
      <dgm:t>
        <a:bodyPr/>
        <a:lstStyle/>
        <a:p>
          <a:endParaRPr lang="en-US"/>
        </a:p>
      </dgm:t>
    </dgm:pt>
    <dgm:pt modelId="{2A1B169B-291B-425E-BB6B-C52A34555316}" type="pres">
      <dgm:prSet presAssocID="{76133332-082A-4697-959D-8A29099CD8FC}" presName="hierRoot2" presStyleCnt="0">
        <dgm:presLayoutVars>
          <dgm:hierBranch val="init"/>
        </dgm:presLayoutVars>
      </dgm:prSet>
      <dgm:spPr/>
    </dgm:pt>
    <dgm:pt modelId="{31256F1E-44DE-4E02-A041-ECAE14B1F2B8}" type="pres">
      <dgm:prSet presAssocID="{76133332-082A-4697-959D-8A29099CD8FC}" presName="rootComposite2" presStyleCnt="0"/>
      <dgm:spPr/>
    </dgm:pt>
    <dgm:pt modelId="{EA5D5CE8-2F58-4C57-B1F7-8A4341828423}" type="pres">
      <dgm:prSet presAssocID="{76133332-082A-4697-959D-8A29099CD8FC}" presName="rootText2" presStyleLbl="alignAcc1" presStyleIdx="0" presStyleCnt="0">
        <dgm:presLayoutVars>
          <dgm:chPref val="3"/>
        </dgm:presLayoutVars>
      </dgm:prSet>
      <dgm:spPr/>
      <dgm:t>
        <a:bodyPr/>
        <a:lstStyle/>
        <a:p>
          <a:endParaRPr lang="en-US"/>
        </a:p>
      </dgm:t>
    </dgm:pt>
    <dgm:pt modelId="{5C3B6DDF-BF9C-478E-BC1C-F134797DAAC4}" type="pres">
      <dgm:prSet presAssocID="{76133332-082A-4697-959D-8A29099CD8FC}" presName="topArc2" presStyleLbl="parChTrans1D1" presStyleIdx="6" presStyleCnt="12"/>
      <dgm:spPr/>
    </dgm:pt>
    <dgm:pt modelId="{9A4EE18A-859D-49C3-8AA6-655F651AD577}" type="pres">
      <dgm:prSet presAssocID="{76133332-082A-4697-959D-8A29099CD8FC}" presName="bottomArc2" presStyleLbl="parChTrans1D1" presStyleIdx="7" presStyleCnt="12"/>
      <dgm:spPr/>
    </dgm:pt>
    <dgm:pt modelId="{2BA4E77B-97DE-481D-AF27-3052D9B00D4E}" type="pres">
      <dgm:prSet presAssocID="{76133332-082A-4697-959D-8A29099CD8FC}" presName="topConnNode2" presStyleLbl="node2" presStyleIdx="0" presStyleCnt="0"/>
      <dgm:spPr/>
      <dgm:t>
        <a:bodyPr/>
        <a:lstStyle/>
        <a:p>
          <a:endParaRPr lang="en-US"/>
        </a:p>
      </dgm:t>
    </dgm:pt>
    <dgm:pt modelId="{4E8F0B4A-587D-452F-B973-3A8A495619EC}" type="pres">
      <dgm:prSet presAssocID="{76133332-082A-4697-959D-8A29099CD8FC}" presName="hierChild4" presStyleCnt="0"/>
      <dgm:spPr/>
    </dgm:pt>
    <dgm:pt modelId="{BCA6AEF9-30DC-4B9D-BF2E-0A60F65C7C65}" type="pres">
      <dgm:prSet presAssocID="{76133332-082A-4697-959D-8A29099CD8FC}" presName="hierChild5" presStyleCnt="0"/>
      <dgm:spPr/>
    </dgm:pt>
    <dgm:pt modelId="{873AE265-1DFC-4B60-B9D9-DFCD2928F31C}" type="pres">
      <dgm:prSet presAssocID="{BDEA4A97-3861-4723-99DB-11EB1D6C994D}" presName="hierChild3" presStyleCnt="0"/>
      <dgm:spPr/>
    </dgm:pt>
    <dgm:pt modelId="{DF192C5B-787D-455A-A85B-20A570451115}" type="pres">
      <dgm:prSet presAssocID="{59F4BCB2-6049-4ED9-8DCF-4E53F3C0D389}" presName="Name101" presStyleLbl="parChTrans1D2" presStyleIdx="3" presStyleCnt="5"/>
      <dgm:spPr/>
      <dgm:t>
        <a:bodyPr/>
        <a:lstStyle/>
        <a:p>
          <a:endParaRPr lang="en-US"/>
        </a:p>
      </dgm:t>
    </dgm:pt>
    <dgm:pt modelId="{B1E6418B-884E-4C36-BE92-31E9A59DD587}" type="pres">
      <dgm:prSet presAssocID="{CE7EC443-540E-4FDA-877F-2F5CCF9CCF66}" presName="hierRoot3" presStyleCnt="0">
        <dgm:presLayoutVars>
          <dgm:hierBranch val="init"/>
        </dgm:presLayoutVars>
      </dgm:prSet>
      <dgm:spPr/>
    </dgm:pt>
    <dgm:pt modelId="{EA64FEF9-A1DA-45F9-A4D3-FE2D138FFCBB}" type="pres">
      <dgm:prSet presAssocID="{CE7EC443-540E-4FDA-877F-2F5CCF9CCF66}" presName="rootComposite3" presStyleCnt="0"/>
      <dgm:spPr/>
    </dgm:pt>
    <dgm:pt modelId="{5E3C0B9B-F520-41FD-8A7D-4C67D4515A81}" type="pres">
      <dgm:prSet presAssocID="{CE7EC443-540E-4FDA-877F-2F5CCF9CCF66}" presName="rootText3" presStyleLbl="alignAcc1" presStyleIdx="0" presStyleCnt="0">
        <dgm:presLayoutVars>
          <dgm:chPref val="3"/>
        </dgm:presLayoutVars>
      </dgm:prSet>
      <dgm:spPr/>
      <dgm:t>
        <a:bodyPr/>
        <a:lstStyle/>
        <a:p>
          <a:endParaRPr lang="en-US"/>
        </a:p>
      </dgm:t>
    </dgm:pt>
    <dgm:pt modelId="{2A632553-FB81-4DB2-B746-B6353328DC5B}" type="pres">
      <dgm:prSet presAssocID="{CE7EC443-540E-4FDA-877F-2F5CCF9CCF66}" presName="topArc3" presStyleLbl="parChTrans1D1" presStyleIdx="8" presStyleCnt="12"/>
      <dgm:spPr/>
    </dgm:pt>
    <dgm:pt modelId="{44188A9A-68C1-4DB0-9319-6CF5C5ED92B3}" type="pres">
      <dgm:prSet presAssocID="{CE7EC443-540E-4FDA-877F-2F5CCF9CCF66}" presName="bottomArc3" presStyleLbl="parChTrans1D1" presStyleIdx="9" presStyleCnt="12"/>
      <dgm:spPr/>
    </dgm:pt>
    <dgm:pt modelId="{1570692B-9FAB-40DC-91A2-327DB17D3993}" type="pres">
      <dgm:prSet presAssocID="{CE7EC443-540E-4FDA-877F-2F5CCF9CCF66}" presName="topConnNode3" presStyleLbl="asst1" presStyleIdx="0" presStyleCnt="0"/>
      <dgm:spPr/>
      <dgm:t>
        <a:bodyPr/>
        <a:lstStyle/>
        <a:p>
          <a:endParaRPr lang="en-US"/>
        </a:p>
      </dgm:t>
    </dgm:pt>
    <dgm:pt modelId="{8635FD4E-99D0-4698-BD24-5A0E77B7EBE4}" type="pres">
      <dgm:prSet presAssocID="{CE7EC443-540E-4FDA-877F-2F5CCF9CCF66}" presName="hierChild6" presStyleCnt="0"/>
      <dgm:spPr/>
    </dgm:pt>
    <dgm:pt modelId="{8D272DC2-142C-4A92-9A62-91D800C7D220}" type="pres">
      <dgm:prSet presAssocID="{CE7EC443-540E-4FDA-877F-2F5CCF9CCF66}" presName="hierChild7" presStyleCnt="0"/>
      <dgm:spPr/>
    </dgm:pt>
    <dgm:pt modelId="{C6A2A2FB-5A5B-45FA-8646-462CB61C90EF}" type="pres">
      <dgm:prSet presAssocID="{BA26FC16-2361-43B7-A5DA-1A7DE5118934}" presName="Name101" presStyleLbl="parChTrans1D2" presStyleIdx="4" presStyleCnt="5"/>
      <dgm:spPr/>
      <dgm:t>
        <a:bodyPr/>
        <a:lstStyle/>
        <a:p>
          <a:endParaRPr lang="en-US"/>
        </a:p>
      </dgm:t>
    </dgm:pt>
    <dgm:pt modelId="{01E23525-94DC-4FFE-A313-54B8EAC3A34F}" type="pres">
      <dgm:prSet presAssocID="{68B63AE0-46A5-4DB8-AAAC-994A3C02F098}" presName="hierRoot3" presStyleCnt="0">
        <dgm:presLayoutVars>
          <dgm:hierBranch val="init"/>
        </dgm:presLayoutVars>
      </dgm:prSet>
      <dgm:spPr/>
    </dgm:pt>
    <dgm:pt modelId="{B139B09C-0C84-418A-8DA2-DC77346E1012}" type="pres">
      <dgm:prSet presAssocID="{68B63AE0-46A5-4DB8-AAAC-994A3C02F098}" presName="rootComposite3" presStyleCnt="0"/>
      <dgm:spPr/>
    </dgm:pt>
    <dgm:pt modelId="{A0FF3041-38F7-48A5-80D8-AE6D69643D55}" type="pres">
      <dgm:prSet presAssocID="{68B63AE0-46A5-4DB8-AAAC-994A3C02F098}" presName="rootText3" presStyleLbl="alignAcc1" presStyleIdx="0" presStyleCnt="0">
        <dgm:presLayoutVars>
          <dgm:chPref val="3"/>
        </dgm:presLayoutVars>
      </dgm:prSet>
      <dgm:spPr/>
      <dgm:t>
        <a:bodyPr/>
        <a:lstStyle/>
        <a:p>
          <a:endParaRPr lang="en-US"/>
        </a:p>
      </dgm:t>
    </dgm:pt>
    <dgm:pt modelId="{BAB3F469-FAD9-481E-B68D-B78F687A184D}" type="pres">
      <dgm:prSet presAssocID="{68B63AE0-46A5-4DB8-AAAC-994A3C02F098}" presName="topArc3" presStyleLbl="parChTrans1D1" presStyleIdx="10" presStyleCnt="12"/>
      <dgm:spPr/>
    </dgm:pt>
    <dgm:pt modelId="{A97BF7E5-ECA8-4867-967E-4784423960DB}" type="pres">
      <dgm:prSet presAssocID="{68B63AE0-46A5-4DB8-AAAC-994A3C02F098}" presName="bottomArc3" presStyleLbl="parChTrans1D1" presStyleIdx="11" presStyleCnt="12"/>
      <dgm:spPr/>
    </dgm:pt>
    <dgm:pt modelId="{7F4A0F47-E2BE-4511-89C8-5A10D14A5A0E}" type="pres">
      <dgm:prSet presAssocID="{68B63AE0-46A5-4DB8-AAAC-994A3C02F098}" presName="topConnNode3" presStyleLbl="asst1" presStyleIdx="0" presStyleCnt="0"/>
      <dgm:spPr/>
      <dgm:t>
        <a:bodyPr/>
        <a:lstStyle/>
        <a:p>
          <a:endParaRPr lang="en-US"/>
        </a:p>
      </dgm:t>
    </dgm:pt>
    <dgm:pt modelId="{577D6366-0897-4E5E-9896-711EE6D37428}" type="pres">
      <dgm:prSet presAssocID="{68B63AE0-46A5-4DB8-AAAC-994A3C02F098}" presName="hierChild6" presStyleCnt="0"/>
      <dgm:spPr/>
    </dgm:pt>
    <dgm:pt modelId="{C2029245-A229-4A6F-82D9-F468C4419F04}" type="pres">
      <dgm:prSet presAssocID="{68B63AE0-46A5-4DB8-AAAC-994A3C02F098}" presName="hierChild7" presStyleCnt="0"/>
      <dgm:spPr/>
    </dgm:pt>
  </dgm:ptLst>
  <dgm:cxnLst>
    <dgm:cxn modelId="{C43AB512-1847-4B98-AD13-ED481BFE197F}" type="presOf" srcId="{BDEA4A97-3861-4723-99DB-11EB1D6C994D}" destId="{C8D0B662-699A-4D7A-8933-CD9BC82D2838}" srcOrd="0" destOrd="0" presId="urn:microsoft.com/office/officeart/2008/layout/HalfCircleOrganizationChart"/>
    <dgm:cxn modelId="{3D8EB3B1-13DD-4AA6-B4AB-480CBBADC65A}" srcId="{BDEA4A97-3861-4723-99DB-11EB1D6C994D}" destId="{68B63AE0-46A5-4DB8-AAAC-994A3C02F098}" srcOrd="1" destOrd="0" parTransId="{BA26FC16-2361-43B7-A5DA-1A7DE5118934}" sibTransId="{24378216-4361-4177-B1C3-3956AD51604B}"/>
    <dgm:cxn modelId="{2C8437F2-531F-4888-9BEB-00259DD26790}" srcId="{BDEA4A97-3861-4723-99DB-11EB1D6C994D}" destId="{CE7EC443-540E-4FDA-877F-2F5CCF9CCF66}" srcOrd="0" destOrd="0" parTransId="{59F4BCB2-6049-4ED9-8DCF-4E53F3C0D389}" sibTransId="{2EC958D7-4D53-436D-9E91-A39D59518799}"/>
    <dgm:cxn modelId="{B769EB3E-348F-4447-972A-57A25429F197}" type="presOf" srcId="{824387FA-EF20-4F2F-8DDC-9786D8C716D8}" destId="{48C9BF9E-876B-4A63-B805-B7E5301237C9}" srcOrd="0" destOrd="0" presId="urn:microsoft.com/office/officeart/2008/layout/HalfCircleOrganizationChart"/>
    <dgm:cxn modelId="{93948B80-CEEF-4D61-98F6-9E576196D8DD}" type="presOf" srcId="{A70DC7CD-9ED7-4665-80CF-E634D3EAA382}" destId="{A57D3FCA-3CCD-4946-B0DC-B2EF6FC626D2}" srcOrd="0" destOrd="0" presId="urn:microsoft.com/office/officeart/2008/layout/HalfCircleOrganizationChart"/>
    <dgm:cxn modelId="{8E7D5B90-CEAD-4496-AF19-ACFCCB81B524}" type="presOf" srcId="{2066C79C-EA2D-49F7-B287-5AA1D6100453}" destId="{15C76A07-2CAF-427D-BB9F-70ACA94F6A64}" srcOrd="0" destOrd="0" presId="urn:microsoft.com/office/officeart/2008/layout/HalfCircleOrganizationChart"/>
    <dgm:cxn modelId="{F19CF72C-D1E0-4829-9C6E-BD5D58FEF267}" type="presOf" srcId="{CE7EC443-540E-4FDA-877F-2F5CCF9CCF66}" destId="{5E3C0B9B-F520-41FD-8A7D-4C67D4515A81}" srcOrd="0" destOrd="0" presId="urn:microsoft.com/office/officeart/2008/layout/HalfCircleOrganizationChart"/>
    <dgm:cxn modelId="{BE882752-C753-47E8-A1DB-3D03B06EFA5C}" type="presOf" srcId="{68B63AE0-46A5-4DB8-AAAC-994A3C02F098}" destId="{7F4A0F47-E2BE-4511-89C8-5A10D14A5A0E}" srcOrd="1" destOrd="0" presId="urn:microsoft.com/office/officeart/2008/layout/HalfCircleOrganizationChart"/>
    <dgm:cxn modelId="{365F8844-FA67-4BAF-80D4-1459B412A2A4}" type="presOf" srcId="{A70DC7CD-9ED7-4665-80CF-E634D3EAA382}" destId="{407FC3F7-A5F4-4BBB-86D8-02F317F23D1C}" srcOrd="1" destOrd="0" presId="urn:microsoft.com/office/officeart/2008/layout/HalfCircleOrganizationChart"/>
    <dgm:cxn modelId="{9AFB15C7-1A1D-4E6B-838A-9A924476767D}" type="presOf" srcId="{BC97419A-95DE-4387-98FB-FC8F79F52EFB}" destId="{267ED0D6-1C6D-4FE2-9A78-975FB3B10F1E}" srcOrd="0" destOrd="0" presId="urn:microsoft.com/office/officeart/2008/layout/HalfCircleOrganizationChart"/>
    <dgm:cxn modelId="{FA696AD5-C4F6-4D71-8848-CD26CBF83526}" type="presOf" srcId="{35EDB11B-726E-4520-B396-FAB5C20171FF}" destId="{7E5C7755-34E4-4177-B73F-8F438D29B2BF}" srcOrd="0" destOrd="0" presId="urn:microsoft.com/office/officeart/2008/layout/HalfCircleOrganizationChart"/>
    <dgm:cxn modelId="{6ED80F93-2C21-450F-A2F9-A27B8B370975}" type="presOf" srcId="{68B63AE0-46A5-4DB8-AAAC-994A3C02F098}" destId="{A0FF3041-38F7-48A5-80D8-AE6D69643D55}" srcOrd="0" destOrd="0" presId="urn:microsoft.com/office/officeart/2008/layout/HalfCircleOrganizationChart"/>
    <dgm:cxn modelId="{EA74BF65-870D-4DE0-9E7B-661A659BF03D}" type="presOf" srcId="{76133332-082A-4697-959D-8A29099CD8FC}" destId="{2BA4E77B-97DE-481D-AF27-3052D9B00D4E}" srcOrd="1" destOrd="0" presId="urn:microsoft.com/office/officeart/2008/layout/HalfCircleOrganizationChart"/>
    <dgm:cxn modelId="{C360915B-FD82-45A5-972D-D4BDE3DAE620}" srcId="{35EDB11B-726E-4520-B396-FAB5C20171FF}" destId="{BDEA4A97-3861-4723-99DB-11EB1D6C994D}" srcOrd="0" destOrd="0" parTransId="{1D49AD77-DE09-4137-9A91-73210DC152C9}" sibTransId="{67D83EFB-D9E3-445E-97CB-12670942D085}"/>
    <dgm:cxn modelId="{E8DC7A2D-3340-4C5B-80E3-516FEAC72D9B}" type="presOf" srcId="{3F3495AB-D186-48B8-BDEC-5C73EC7B161A}" destId="{93B525B9-1F78-4610-BB74-85CC8047E209}" srcOrd="0" destOrd="0" presId="urn:microsoft.com/office/officeart/2008/layout/HalfCircleOrganizationChart"/>
    <dgm:cxn modelId="{14A1E4B9-FB6A-43C2-AA42-4C2EB28F1F41}" type="presOf" srcId="{59F4BCB2-6049-4ED9-8DCF-4E53F3C0D389}" destId="{DF192C5B-787D-455A-A85B-20A570451115}" srcOrd="0" destOrd="0" presId="urn:microsoft.com/office/officeart/2008/layout/HalfCircleOrganizationChart"/>
    <dgm:cxn modelId="{1E654C9F-0ABA-46A7-AB6C-FA7C828FFCD7}" type="presOf" srcId="{76133332-082A-4697-959D-8A29099CD8FC}" destId="{EA5D5CE8-2F58-4C57-B1F7-8A4341828423}" srcOrd="0" destOrd="0" presId="urn:microsoft.com/office/officeart/2008/layout/HalfCircleOrganizationChart"/>
    <dgm:cxn modelId="{16B740B0-10A2-4284-BF57-4A2477796901}" srcId="{BDEA4A97-3861-4723-99DB-11EB1D6C994D}" destId="{76133332-082A-4697-959D-8A29099CD8FC}" srcOrd="4" destOrd="0" parTransId="{2066C79C-EA2D-49F7-B287-5AA1D6100453}" sibTransId="{195D5089-0A3A-4973-828C-441917578971}"/>
    <dgm:cxn modelId="{87B27F61-77E3-4D43-BA53-020DA9FC9BC3}" srcId="{BDEA4A97-3861-4723-99DB-11EB1D6C994D}" destId="{BC97419A-95DE-4387-98FB-FC8F79F52EFB}" srcOrd="2" destOrd="0" parTransId="{3F3495AB-D186-48B8-BDEC-5C73EC7B161A}" sibTransId="{BB568C92-5718-4BEB-B811-D931A6DAB7D1}"/>
    <dgm:cxn modelId="{3D6A8E9E-D144-4D54-83CB-5D2A169ED4A2}" type="presOf" srcId="{BDEA4A97-3861-4723-99DB-11EB1D6C994D}" destId="{DE1BF157-F3AF-467A-96A0-81910EC4C8E7}" srcOrd="1" destOrd="0" presId="urn:microsoft.com/office/officeart/2008/layout/HalfCircleOrganizationChart"/>
    <dgm:cxn modelId="{42DCD1BE-6AAF-4624-8AC5-B8643BF3B21F}" type="presOf" srcId="{CE7EC443-540E-4FDA-877F-2F5CCF9CCF66}" destId="{1570692B-9FAB-40DC-91A2-327DB17D3993}" srcOrd="1" destOrd="0" presId="urn:microsoft.com/office/officeart/2008/layout/HalfCircleOrganizationChart"/>
    <dgm:cxn modelId="{D9B9A355-C9FA-41F6-BB32-31D49443A128}" type="presOf" srcId="{BA26FC16-2361-43B7-A5DA-1A7DE5118934}" destId="{C6A2A2FB-5A5B-45FA-8646-462CB61C90EF}" srcOrd="0" destOrd="0" presId="urn:microsoft.com/office/officeart/2008/layout/HalfCircleOrganizationChart"/>
    <dgm:cxn modelId="{CB3AB07D-BCD5-4E5E-A28B-A7A81BB08A3E}" type="presOf" srcId="{BC97419A-95DE-4387-98FB-FC8F79F52EFB}" destId="{A6BD3772-A3F9-462C-AD00-18B8C127BFD2}" srcOrd="1" destOrd="0" presId="urn:microsoft.com/office/officeart/2008/layout/HalfCircleOrganizationChart"/>
    <dgm:cxn modelId="{4466AA4E-2284-472B-B0BA-297F6AB150DC}" srcId="{BDEA4A97-3861-4723-99DB-11EB1D6C994D}" destId="{A70DC7CD-9ED7-4665-80CF-E634D3EAA382}" srcOrd="3" destOrd="0" parTransId="{824387FA-EF20-4F2F-8DDC-9786D8C716D8}" sibTransId="{7CFF4E38-242E-468E-B945-207CF78D217D}"/>
    <dgm:cxn modelId="{7EC6DA19-01B0-4553-BE35-222B3374CD2C}" type="presParOf" srcId="{7E5C7755-34E4-4177-B73F-8F438D29B2BF}" destId="{3EA5CC23-07B5-4524-B81F-5FCEC21F576B}" srcOrd="0" destOrd="0" presId="urn:microsoft.com/office/officeart/2008/layout/HalfCircleOrganizationChart"/>
    <dgm:cxn modelId="{92EEA967-4D3D-4EC9-8BDB-9865E39F53A0}" type="presParOf" srcId="{3EA5CC23-07B5-4524-B81F-5FCEC21F576B}" destId="{09ADD700-2556-4CDF-9BD7-8C9D3B5CD04D}" srcOrd="0" destOrd="0" presId="urn:microsoft.com/office/officeart/2008/layout/HalfCircleOrganizationChart"/>
    <dgm:cxn modelId="{123AF697-DAB2-4372-A710-AD40A8A65BEC}" type="presParOf" srcId="{09ADD700-2556-4CDF-9BD7-8C9D3B5CD04D}" destId="{C8D0B662-699A-4D7A-8933-CD9BC82D2838}" srcOrd="0" destOrd="0" presId="urn:microsoft.com/office/officeart/2008/layout/HalfCircleOrganizationChart"/>
    <dgm:cxn modelId="{4CE4D765-10DF-42A3-BD47-5164BB21399D}" type="presParOf" srcId="{09ADD700-2556-4CDF-9BD7-8C9D3B5CD04D}" destId="{063106FB-70DC-4253-865C-36C5E75CE52D}" srcOrd="1" destOrd="0" presId="urn:microsoft.com/office/officeart/2008/layout/HalfCircleOrganizationChart"/>
    <dgm:cxn modelId="{7E23EC19-61BF-4A25-A133-75D9498DD1DA}" type="presParOf" srcId="{09ADD700-2556-4CDF-9BD7-8C9D3B5CD04D}" destId="{63FD23A9-9B0C-47E8-97AA-70F8AFAAAB5D}" srcOrd="2" destOrd="0" presId="urn:microsoft.com/office/officeart/2008/layout/HalfCircleOrganizationChart"/>
    <dgm:cxn modelId="{04E24EEE-0C4D-4243-9983-BC9E04EBCE84}" type="presParOf" srcId="{09ADD700-2556-4CDF-9BD7-8C9D3B5CD04D}" destId="{DE1BF157-F3AF-467A-96A0-81910EC4C8E7}" srcOrd="3" destOrd="0" presId="urn:microsoft.com/office/officeart/2008/layout/HalfCircleOrganizationChart"/>
    <dgm:cxn modelId="{8E6E0D5D-96EF-41AD-B910-939ACC9451B1}" type="presParOf" srcId="{3EA5CC23-07B5-4524-B81F-5FCEC21F576B}" destId="{052C2B01-C906-4257-A0B4-78EDA26F17E4}" srcOrd="1" destOrd="0" presId="urn:microsoft.com/office/officeart/2008/layout/HalfCircleOrganizationChart"/>
    <dgm:cxn modelId="{4629D774-2A0D-45F3-9978-50F45135C097}" type="presParOf" srcId="{052C2B01-C906-4257-A0B4-78EDA26F17E4}" destId="{93B525B9-1F78-4610-BB74-85CC8047E209}" srcOrd="0" destOrd="0" presId="urn:microsoft.com/office/officeart/2008/layout/HalfCircleOrganizationChart"/>
    <dgm:cxn modelId="{744104EB-25BE-4C49-9FF1-51F23BD6A0AF}" type="presParOf" srcId="{052C2B01-C906-4257-A0B4-78EDA26F17E4}" destId="{0D7B2E87-6922-4771-94E8-696136146B57}" srcOrd="1" destOrd="0" presId="urn:microsoft.com/office/officeart/2008/layout/HalfCircleOrganizationChart"/>
    <dgm:cxn modelId="{FD0ED916-7E34-4EB3-A3E9-D496CED54CDF}" type="presParOf" srcId="{0D7B2E87-6922-4771-94E8-696136146B57}" destId="{8A384C5F-92D9-4126-8F2C-B8E09741E81C}" srcOrd="0" destOrd="0" presId="urn:microsoft.com/office/officeart/2008/layout/HalfCircleOrganizationChart"/>
    <dgm:cxn modelId="{DE359710-26E6-4A37-8F8E-689E86FC860F}" type="presParOf" srcId="{8A384C5F-92D9-4126-8F2C-B8E09741E81C}" destId="{267ED0D6-1C6D-4FE2-9A78-975FB3B10F1E}" srcOrd="0" destOrd="0" presId="urn:microsoft.com/office/officeart/2008/layout/HalfCircleOrganizationChart"/>
    <dgm:cxn modelId="{FDFC98E6-901C-4350-BFFC-0840AC5CED35}" type="presParOf" srcId="{8A384C5F-92D9-4126-8F2C-B8E09741E81C}" destId="{B3D4B2C2-B20E-436C-AA2E-95A879916DFA}" srcOrd="1" destOrd="0" presId="urn:microsoft.com/office/officeart/2008/layout/HalfCircleOrganizationChart"/>
    <dgm:cxn modelId="{84A2C496-6963-45B9-BC6B-430FC0B9CB83}" type="presParOf" srcId="{8A384C5F-92D9-4126-8F2C-B8E09741E81C}" destId="{2D35297E-1778-4DB9-A348-8D04A8A27CCB}" srcOrd="2" destOrd="0" presId="urn:microsoft.com/office/officeart/2008/layout/HalfCircleOrganizationChart"/>
    <dgm:cxn modelId="{CC4D92F0-492F-4A51-B865-725ABB51DBA8}" type="presParOf" srcId="{8A384C5F-92D9-4126-8F2C-B8E09741E81C}" destId="{A6BD3772-A3F9-462C-AD00-18B8C127BFD2}" srcOrd="3" destOrd="0" presId="urn:microsoft.com/office/officeart/2008/layout/HalfCircleOrganizationChart"/>
    <dgm:cxn modelId="{F100B4DE-B670-4B85-93BB-910E2C2331AF}" type="presParOf" srcId="{0D7B2E87-6922-4771-94E8-696136146B57}" destId="{A696A9ED-5F7D-41DF-8B68-C8CB93BA5968}" srcOrd="1" destOrd="0" presId="urn:microsoft.com/office/officeart/2008/layout/HalfCircleOrganizationChart"/>
    <dgm:cxn modelId="{8AA16DD9-1593-480A-948E-1EDB7B33ED2C}" type="presParOf" srcId="{0D7B2E87-6922-4771-94E8-696136146B57}" destId="{490A3494-A1CC-4A70-BFE7-1716961A4D05}" srcOrd="2" destOrd="0" presId="urn:microsoft.com/office/officeart/2008/layout/HalfCircleOrganizationChart"/>
    <dgm:cxn modelId="{2CBF7F2A-4461-47B1-B24F-916E64ACD861}" type="presParOf" srcId="{052C2B01-C906-4257-A0B4-78EDA26F17E4}" destId="{48C9BF9E-876B-4A63-B805-B7E5301237C9}" srcOrd="2" destOrd="0" presId="urn:microsoft.com/office/officeart/2008/layout/HalfCircleOrganizationChart"/>
    <dgm:cxn modelId="{22DF48A8-C642-411D-8533-3D847AB933C3}" type="presParOf" srcId="{052C2B01-C906-4257-A0B4-78EDA26F17E4}" destId="{BE6D8109-71D3-4926-B901-E5F0C1CD20FF}" srcOrd="3" destOrd="0" presId="urn:microsoft.com/office/officeart/2008/layout/HalfCircleOrganizationChart"/>
    <dgm:cxn modelId="{ABA4647F-03AC-470E-9FA6-187935DF75FD}" type="presParOf" srcId="{BE6D8109-71D3-4926-B901-E5F0C1CD20FF}" destId="{5AF34215-5777-4E53-99E0-A992A05B19B0}" srcOrd="0" destOrd="0" presId="urn:microsoft.com/office/officeart/2008/layout/HalfCircleOrganizationChart"/>
    <dgm:cxn modelId="{CA05B3BB-179E-4B62-817C-A1E68F5B2632}" type="presParOf" srcId="{5AF34215-5777-4E53-99E0-A992A05B19B0}" destId="{A57D3FCA-3CCD-4946-B0DC-B2EF6FC626D2}" srcOrd="0" destOrd="0" presId="urn:microsoft.com/office/officeart/2008/layout/HalfCircleOrganizationChart"/>
    <dgm:cxn modelId="{C6932833-3BA3-48D4-A6DB-B5601AF143D0}" type="presParOf" srcId="{5AF34215-5777-4E53-99E0-A992A05B19B0}" destId="{4237BA74-9A6F-425B-9BBB-E108F642F8FF}" srcOrd="1" destOrd="0" presId="urn:microsoft.com/office/officeart/2008/layout/HalfCircleOrganizationChart"/>
    <dgm:cxn modelId="{4FB9A8BB-A5FB-47F3-8121-999BAB56685A}" type="presParOf" srcId="{5AF34215-5777-4E53-99E0-A992A05B19B0}" destId="{4A1BA330-7284-43D8-8625-75DDF63569ED}" srcOrd="2" destOrd="0" presId="urn:microsoft.com/office/officeart/2008/layout/HalfCircleOrganizationChart"/>
    <dgm:cxn modelId="{A6B66918-C099-49D9-B747-3305188F9FE4}" type="presParOf" srcId="{5AF34215-5777-4E53-99E0-A992A05B19B0}" destId="{407FC3F7-A5F4-4BBB-86D8-02F317F23D1C}" srcOrd="3" destOrd="0" presId="urn:microsoft.com/office/officeart/2008/layout/HalfCircleOrganizationChart"/>
    <dgm:cxn modelId="{C80AEBCC-2308-41AC-81DC-7EE0E253C2FD}" type="presParOf" srcId="{BE6D8109-71D3-4926-B901-E5F0C1CD20FF}" destId="{24520BF6-CB1D-4A00-A266-F25AC1ADF277}" srcOrd="1" destOrd="0" presId="urn:microsoft.com/office/officeart/2008/layout/HalfCircleOrganizationChart"/>
    <dgm:cxn modelId="{5B6FD1A4-C088-471D-9FB9-2562964A0C1F}" type="presParOf" srcId="{BE6D8109-71D3-4926-B901-E5F0C1CD20FF}" destId="{7F7AF265-66D7-4593-B1FA-DA1CCA011C4B}" srcOrd="2" destOrd="0" presId="urn:microsoft.com/office/officeart/2008/layout/HalfCircleOrganizationChart"/>
    <dgm:cxn modelId="{BAAC0BAF-D13B-480C-92E1-4FBC224DF8CA}" type="presParOf" srcId="{052C2B01-C906-4257-A0B4-78EDA26F17E4}" destId="{15C76A07-2CAF-427D-BB9F-70ACA94F6A64}" srcOrd="4" destOrd="0" presId="urn:microsoft.com/office/officeart/2008/layout/HalfCircleOrganizationChart"/>
    <dgm:cxn modelId="{1B361AA8-D46C-4F01-97A2-8CED2DA465EC}" type="presParOf" srcId="{052C2B01-C906-4257-A0B4-78EDA26F17E4}" destId="{2A1B169B-291B-425E-BB6B-C52A34555316}" srcOrd="5" destOrd="0" presId="urn:microsoft.com/office/officeart/2008/layout/HalfCircleOrganizationChart"/>
    <dgm:cxn modelId="{9385122D-E4E3-4A83-9AE9-C0AE41D93AD4}" type="presParOf" srcId="{2A1B169B-291B-425E-BB6B-C52A34555316}" destId="{31256F1E-44DE-4E02-A041-ECAE14B1F2B8}" srcOrd="0" destOrd="0" presId="urn:microsoft.com/office/officeart/2008/layout/HalfCircleOrganizationChart"/>
    <dgm:cxn modelId="{6897B7FB-56BB-4F40-AE2C-8C0DABFE7A69}" type="presParOf" srcId="{31256F1E-44DE-4E02-A041-ECAE14B1F2B8}" destId="{EA5D5CE8-2F58-4C57-B1F7-8A4341828423}" srcOrd="0" destOrd="0" presId="urn:microsoft.com/office/officeart/2008/layout/HalfCircleOrganizationChart"/>
    <dgm:cxn modelId="{186E61E0-4A49-4FD4-8DF9-5B271EC2A2E1}" type="presParOf" srcId="{31256F1E-44DE-4E02-A041-ECAE14B1F2B8}" destId="{5C3B6DDF-BF9C-478E-BC1C-F134797DAAC4}" srcOrd="1" destOrd="0" presId="urn:microsoft.com/office/officeart/2008/layout/HalfCircleOrganizationChart"/>
    <dgm:cxn modelId="{798F4D9A-2F80-44A2-BAD0-2BC4C80656FE}" type="presParOf" srcId="{31256F1E-44DE-4E02-A041-ECAE14B1F2B8}" destId="{9A4EE18A-859D-49C3-8AA6-655F651AD577}" srcOrd="2" destOrd="0" presId="urn:microsoft.com/office/officeart/2008/layout/HalfCircleOrganizationChart"/>
    <dgm:cxn modelId="{1977F975-630E-4B93-AB8F-B52151B64381}" type="presParOf" srcId="{31256F1E-44DE-4E02-A041-ECAE14B1F2B8}" destId="{2BA4E77B-97DE-481D-AF27-3052D9B00D4E}" srcOrd="3" destOrd="0" presId="urn:microsoft.com/office/officeart/2008/layout/HalfCircleOrganizationChart"/>
    <dgm:cxn modelId="{FD96BFB7-EB57-4A48-8DC8-078C7A4C8949}" type="presParOf" srcId="{2A1B169B-291B-425E-BB6B-C52A34555316}" destId="{4E8F0B4A-587D-452F-B973-3A8A495619EC}" srcOrd="1" destOrd="0" presId="urn:microsoft.com/office/officeart/2008/layout/HalfCircleOrganizationChart"/>
    <dgm:cxn modelId="{7F0E432C-B1DC-45C6-BF4D-645AD1321ED4}" type="presParOf" srcId="{2A1B169B-291B-425E-BB6B-C52A34555316}" destId="{BCA6AEF9-30DC-4B9D-BF2E-0A60F65C7C65}" srcOrd="2" destOrd="0" presId="urn:microsoft.com/office/officeart/2008/layout/HalfCircleOrganizationChart"/>
    <dgm:cxn modelId="{83DE0143-0A38-4C6E-A0FF-31C0A0403018}" type="presParOf" srcId="{3EA5CC23-07B5-4524-B81F-5FCEC21F576B}" destId="{873AE265-1DFC-4B60-B9D9-DFCD2928F31C}" srcOrd="2" destOrd="0" presId="urn:microsoft.com/office/officeart/2008/layout/HalfCircleOrganizationChart"/>
    <dgm:cxn modelId="{5D49A509-5550-4CF6-B4FC-B22CB4E21838}" type="presParOf" srcId="{873AE265-1DFC-4B60-B9D9-DFCD2928F31C}" destId="{DF192C5B-787D-455A-A85B-20A570451115}" srcOrd="0" destOrd="0" presId="urn:microsoft.com/office/officeart/2008/layout/HalfCircleOrganizationChart"/>
    <dgm:cxn modelId="{25F537DE-AAD4-4AA2-8BFA-3FA82ABB9F82}" type="presParOf" srcId="{873AE265-1DFC-4B60-B9D9-DFCD2928F31C}" destId="{B1E6418B-884E-4C36-BE92-31E9A59DD587}" srcOrd="1" destOrd="0" presId="urn:microsoft.com/office/officeart/2008/layout/HalfCircleOrganizationChart"/>
    <dgm:cxn modelId="{81F5AFE6-5C08-4B88-97B4-278783CC18D5}" type="presParOf" srcId="{B1E6418B-884E-4C36-BE92-31E9A59DD587}" destId="{EA64FEF9-A1DA-45F9-A4D3-FE2D138FFCBB}" srcOrd="0" destOrd="0" presId="urn:microsoft.com/office/officeart/2008/layout/HalfCircleOrganizationChart"/>
    <dgm:cxn modelId="{ADA5DC62-71DE-46FF-B4B0-B8C175FD1B13}" type="presParOf" srcId="{EA64FEF9-A1DA-45F9-A4D3-FE2D138FFCBB}" destId="{5E3C0B9B-F520-41FD-8A7D-4C67D4515A81}" srcOrd="0" destOrd="0" presId="urn:microsoft.com/office/officeart/2008/layout/HalfCircleOrganizationChart"/>
    <dgm:cxn modelId="{16A7F502-CE1E-4134-BC00-7EF74DFEC5D7}" type="presParOf" srcId="{EA64FEF9-A1DA-45F9-A4D3-FE2D138FFCBB}" destId="{2A632553-FB81-4DB2-B746-B6353328DC5B}" srcOrd="1" destOrd="0" presId="urn:microsoft.com/office/officeart/2008/layout/HalfCircleOrganizationChart"/>
    <dgm:cxn modelId="{C065078F-B9B6-4653-9C63-596DF7FC676F}" type="presParOf" srcId="{EA64FEF9-A1DA-45F9-A4D3-FE2D138FFCBB}" destId="{44188A9A-68C1-4DB0-9319-6CF5C5ED92B3}" srcOrd="2" destOrd="0" presId="urn:microsoft.com/office/officeart/2008/layout/HalfCircleOrganizationChart"/>
    <dgm:cxn modelId="{8083A8D8-6FB0-46E2-A167-83C7780BF7D6}" type="presParOf" srcId="{EA64FEF9-A1DA-45F9-A4D3-FE2D138FFCBB}" destId="{1570692B-9FAB-40DC-91A2-327DB17D3993}" srcOrd="3" destOrd="0" presId="urn:microsoft.com/office/officeart/2008/layout/HalfCircleOrganizationChart"/>
    <dgm:cxn modelId="{562C0190-6F2F-42E4-915E-8CDF71C6E82A}" type="presParOf" srcId="{B1E6418B-884E-4C36-BE92-31E9A59DD587}" destId="{8635FD4E-99D0-4698-BD24-5A0E77B7EBE4}" srcOrd="1" destOrd="0" presId="urn:microsoft.com/office/officeart/2008/layout/HalfCircleOrganizationChart"/>
    <dgm:cxn modelId="{38A0A4A4-40A2-4719-A0BC-C23582DD1738}" type="presParOf" srcId="{B1E6418B-884E-4C36-BE92-31E9A59DD587}" destId="{8D272DC2-142C-4A92-9A62-91D800C7D220}" srcOrd="2" destOrd="0" presId="urn:microsoft.com/office/officeart/2008/layout/HalfCircleOrganizationChart"/>
    <dgm:cxn modelId="{4CB55556-1C50-4529-9899-83E2A3014B1D}" type="presParOf" srcId="{873AE265-1DFC-4B60-B9D9-DFCD2928F31C}" destId="{C6A2A2FB-5A5B-45FA-8646-462CB61C90EF}" srcOrd="2" destOrd="0" presId="urn:microsoft.com/office/officeart/2008/layout/HalfCircleOrganizationChart"/>
    <dgm:cxn modelId="{64D253BB-0ABA-43DF-980F-E29F52F012A9}" type="presParOf" srcId="{873AE265-1DFC-4B60-B9D9-DFCD2928F31C}" destId="{01E23525-94DC-4FFE-A313-54B8EAC3A34F}" srcOrd="3" destOrd="0" presId="urn:microsoft.com/office/officeart/2008/layout/HalfCircleOrganizationChart"/>
    <dgm:cxn modelId="{826BF309-297B-466F-A771-51715F73C799}" type="presParOf" srcId="{01E23525-94DC-4FFE-A313-54B8EAC3A34F}" destId="{B139B09C-0C84-418A-8DA2-DC77346E1012}" srcOrd="0" destOrd="0" presId="urn:microsoft.com/office/officeart/2008/layout/HalfCircleOrganizationChart"/>
    <dgm:cxn modelId="{97151DCC-48FA-495F-9AF4-CA8BC1D8D2B9}" type="presParOf" srcId="{B139B09C-0C84-418A-8DA2-DC77346E1012}" destId="{A0FF3041-38F7-48A5-80D8-AE6D69643D55}" srcOrd="0" destOrd="0" presId="urn:microsoft.com/office/officeart/2008/layout/HalfCircleOrganizationChart"/>
    <dgm:cxn modelId="{49722693-77D9-4795-9939-17E9BC7552AC}" type="presParOf" srcId="{B139B09C-0C84-418A-8DA2-DC77346E1012}" destId="{BAB3F469-FAD9-481E-B68D-B78F687A184D}" srcOrd="1" destOrd="0" presId="urn:microsoft.com/office/officeart/2008/layout/HalfCircleOrganizationChart"/>
    <dgm:cxn modelId="{3E672F81-7534-47B6-AE32-52C315EB23EA}" type="presParOf" srcId="{B139B09C-0C84-418A-8DA2-DC77346E1012}" destId="{A97BF7E5-ECA8-4867-967E-4784423960DB}" srcOrd="2" destOrd="0" presId="urn:microsoft.com/office/officeart/2008/layout/HalfCircleOrganizationChart"/>
    <dgm:cxn modelId="{09443085-2E70-4CA6-A110-E087B721559F}" type="presParOf" srcId="{B139B09C-0C84-418A-8DA2-DC77346E1012}" destId="{7F4A0F47-E2BE-4511-89C8-5A10D14A5A0E}" srcOrd="3" destOrd="0" presId="urn:microsoft.com/office/officeart/2008/layout/HalfCircleOrganizationChart"/>
    <dgm:cxn modelId="{01EE55E1-D617-459B-9B87-417B94DC99A4}" type="presParOf" srcId="{01E23525-94DC-4FFE-A313-54B8EAC3A34F}" destId="{577D6366-0897-4E5E-9896-711EE6D37428}" srcOrd="1" destOrd="0" presId="urn:microsoft.com/office/officeart/2008/layout/HalfCircleOrganizationChart"/>
    <dgm:cxn modelId="{6195A90A-766E-4620-9AF7-A0F092049C1B}" type="presParOf" srcId="{01E23525-94DC-4FFE-A313-54B8EAC3A34F}" destId="{C2029245-A229-4A6F-82D9-F468C4419F04}"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10/19/2015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www.houstonisd.org/cms/lib2/TX01001591/.../Foerster_E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www.houstonisd.org/cms/lib2/TX01001591/.../Foerster_ES.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oustonisd.org/cms/lib2/TX01001591/.../Foerster_ES.pdf" TargetMode="External"/><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hyperlink" Target="http://www.houstonisd.org/cms/lib2/TX01001591/.../Foerster_ES.pdf" TargetMode="Externa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hyperlink" Target="http://www.houstonisd.org/cms/lib2/TX01001591/.../Foerster_E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0.gif"/><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google.com/maps/@29.6386313,-95.4984795,3a,75y,337.65h,75.35t/data=!3m6!1e1!3m4!1sGO9i6aOhk2_jhf5rDnpLrg!2e0!7i13312!8i6656!6m1!1e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B050"/>
                </a:solidFill>
              </a:rPr>
              <a:t>Cecile Foerster</a:t>
            </a:r>
            <a:br>
              <a:rPr lang="en-US" b="1" dirty="0" smtClean="0">
                <a:solidFill>
                  <a:srgbClr val="00B050"/>
                </a:solidFill>
              </a:rPr>
            </a:br>
            <a:r>
              <a:rPr lang="en-US" b="1" dirty="0" smtClean="0">
                <a:solidFill>
                  <a:srgbClr val="00B050"/>
                </a:solidFill>
              </a:rPr>
              <a:t>Demographic Study</a:t>
            </a:r>
            <a:endParaRPr lang="en-US" b="1" dirty="0">
              <a:solidFill>
                <a:srgbClr val="00B050"/>
              </a:solidFill>
            </a:endParaRPr>
          </a:p>
        </p:txBody>
      </p:sp>
      <p:sp>
        <p:nvSpPr>
          <p:cNvPr id="3" name="Subtitle 2"/>
          <p:cNvSpPr>
            <a:spLocks noGrp="1"/>
          </p:cNvSpPr>
          <p:nvPr>
            <p:ph type="subTitle" idx="1"/>
          </p:nvPr>
        </p:nvSpPr>
        <p:spPr/>
        <p:txBody>
          <a:bodyPr>
            <a:normAutofit fontScale="92500" lnSpcReduction="20000"/>
          </a:bodyPr>
          <a:lstStyle/>
          <a:p>
            <a:pPr algn="l"/>
            <a:endParaRPr lang="en-US" sz="2800" b="1" dirty="0" smtClean="0"/>
          </a:p>
          <a:p>
            <a:pPr algn="l"/>
            <a:r>
              <a:rPr lang="en-US" sz="2600" b="1" dirty="0" smtClean="0"/>
              <a:t>KIMA ELMORE</a:t>
            </a:r>
            <a:r>
              <a:rPr lang="en-US" sz="2800" b="1" dirty="0" smtClean="0"/>
              <a:t>						EDSP 6315  FALL 2015</a:t>
            </a:r>
            <a:r>
              <a:rPr lang="en-US" sz="2800" b="1" dirty="0"/>
              <a:t>			  		</a:t>
            </a:r>
            <a:r>
              <a:rPr lang="en-US" sz="2800" b="1" dirty="0" smtClean="0"/>
              <a:t>		DR</a:t>
            </a:r>
            <a:r>
              <a:rPr lang="en-US" sz="2800" b="1" dirty="0"/>
              <a:t>. REED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49" y="241747"/>
            <a:ext cx="1775198" cy="2310818"/>
          </a:xfrm>
          <a:prstGeom prst="rect">
            <a:avLst/>
          </a:prstGeom>
          <a:ln w="76200">
            <a:solidFill>
              <a:srgbClr val="00B050"/>
            </a:solidFill>
          </a:ln>
          <a:effectLst>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518" y="241747"/>
            <a:ext cx="1716558" cy="2234485"/>
          </a:xfrm>
          <a:prstGeom prst="rect">
            <a:avLst/>
          </a:prstGeom>
          <a:ln w="76200">
            <a:solidFill>
              <a:srgbClr val="00B050"/>
            </a:solid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7551" y="3657597"/>
            <a:ext cx="1409615" cy="1595685"/>
          </a:xfrm>
          <a:prstGeom prst="rect">
            <a:avLst/>
          </a:prstGeom>
          <a:ln w="57150">
            <a:solidFill>
              <a:srgbClr val="00B050"/>
            </a:solid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031" y="48255"/>
            <a:ext cx="3042968" cy="1822876"/>
          </a:xfrm>
          <a:prstGeom prst="rect">
            <a:avLst/>
          </a:prstGeom>
        </p:spPr>
      </p:pic>
    </p:spTree>
    <p:extLst>
      <p:ext uri="{BB962C8B-B14F-4D97-AF65-F5344CB8AC3E}">
        <p14:creationId xmlns:p14="http://schemas.microsoft.com/office/powerpoint/2010/main" val="341961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was the campus given its specific name?</a:t>
            </a:r>
          </a:p>
        </p:txBody>
      </p:sp>
      <p:sp>
        <p:nvSpPr>
          <p:cNvPr id="3" name="Content Placeholder 2"/>
          <p:cNvSpPr>
            <a:spLocks noGrp="1"/>
          </p:cNvSpPr>
          <p:nvPr>
            <p:ph idx="1"/>
          </p:nvPr>
        </p:nvSpPr>
        <p:spPr/>
        <p:txBody>
          <a:bodyPr/>
          <a:lstStyle/>
          <a:p>
            <a:pPr marL="0" indent="0">
              <a:buNone/>
            </a:pPr>
            <a:r>
              <a:rPr lang="en-US" dirty="0"/>
              <a:t>Cecile Foerster was a highly respected teacher and administrator in Rosenberg and Houston for four decades. In addition, she was coauthor of the Working with Numbers mathematics workbooks. The campus that bears her name was established in 1967.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9" y="4028018"/>
            <a:ext cx="2476500" cy="18478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8975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Campus Governance:</a:t>
            </a:r>
          </a:p>
        </p:txBody>
      </p:sp>
      <p:graphicFrame>
        <p:nvGraphicFramePr>
          <p:cNvPr id="4" name="Diagram 3"/>
          <p:cNvGraphicFramePr/>
          <p:nvPr>
            <p:extLst>
              <p:ext uri="{D42A27DB-BD31-4B8C-83A1-F6EECF244321}">
                <p14:modId xmlns:p14="http://schemas.microsoft.com/office/powerpoint/2010/main" val="3917131575"/>
              </p:ext>
            </p:extLst>
          </p:nvPr>
        </p:nvGraphicFramePr>
        <p:xfrm>
          <a:off x="5138670" y="2485623"/>
          <a:ext cx="7053330" cy="3709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9908" y="2995697"/>
            <a:ext cx="3990975" cy="2390775"/>
          </a:xfrm>
          <a:prstGeom prst="rect">
            <a:avLst/>
          </a:prstGeom>
        </p:spPr>
      </p:pic>
    </p:spTree>
    <p:extLst>
      <p:ext uri="{BB962C8B-B14F-4D97-AF65-F5344CB8AC3E}">
        <p14:creationId xmlns:p14="http://schemas.microsoft.com/office/powerpoint/2010/main" val="25461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the chain of command in the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3205084"/>
              </p:ext>
            </p:extLst>
          </p:nvPr>
        </p:nvGraphicFramePr>
        <p:xfrm>
          <a:off x="2590800" y="2647615"/>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063" y="2910626"/>
            <a:ext cx="3611831" cy="2163650"/>
          </a:xfrm>
          <a:prstGeom prst="rect">
            <a:avLst/>
          </a:prstGeom>
        </p:spPr>
      </p:pic>
    </p:spTree>
    <p:extLst>
      <p:ext uri="{BB962C8B-B14F-4D97-AF65-F5344CB8AC3E}">
        <p14:creationId xmlns:p14="http://schemas.microsoft.com/office/powerpoint/2010/main" val="167401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is the campus site-based committee selected and how does it function?</a:t>
            </a:r>
          </a:p>
        </p:txBody>
      </p:sp>
      <p:sp>
        <p:nvSpPr>
          <p:cNvPr id="3" name="Content Placeholder 2"/>
          <p:cNvSpPr>
            <a:spLocks noGrp="1"/>
          </p:cNvSpPr>
          <p:nvPr>
            <p:ph idx="1"/>
          </p:nvPr>
        </p:nvSpPr>
        <p:spPr/>
        <p:txBody>
          <a:bodyPr/>
          <a:lstStyle/>
          <a:p>
            <a:r>
              <a:rPr lang="en-US" sz="2800" dirty="0"/>
              <a:t>•	SDMC: A heterogeneous group of campus that meet to discuss and plan executive functions and policies of the campus</a:t>
            </a:r>
          </a:p>
          <a:p>
            <a:r>
              <a:rPr lang="en-US" sz="2800" dirty="0"/>
              <a:t>•	Grade Level Chairs: Relay vital information from principal to member of each grade level</a:t>
            </a:r>
          </a:p>
          <a:p>
            <a:r>
              <a:rPr lang="en-US" sz="2800" dirty="0"/>
              <a:t>•	212 Committee: Student and Faculty Climate/Morale Booster Team</a:t>
            </a:r>
          </a:p>
          <a:p>
            <a:endParaRPr lang="en-US" dirty="0"/>
          </a:p>
        </p:txBody>
      </p:sp>
    </p:spTree>
    <p:extLst>
      <p:ext uri="{BB962C8B-B14F-4D97-AF65-F5344CB8AC3E}">
        <p14:creationId xmlns:p14="http://schemas.microsoft.com/office/powerpoint/2010/main" val="62640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848" y="982132"/>
            <a:ext cx="6414750" cy="5058060"/>
          </a:xfrm>
        </p:spPr>
        <p:txBody>
          <a:bodyPr>
            <a:normAutofit/>
          </a:bodyPr>
          <a:lstStyle/>
          <a:p>
            <a:r>
              <a:rPr lang="en-US" sz="3600" b="1" dirty="0"/>
              <a:t>What is the district enrollment? (Disaggregate by ethnicity, socio-economics, grade level etc.)</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3319" y="656823"/>
            <a:ext cx="3169436" cy="5550794"/>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193" y="798490"/>
            <a:ext cx="2542060" cy="1522809"/>
          </a:xfrm>
          <a:prstGeom prst="rect">
            <a:avLst/>
          </a:prstGeom>
        </p:spPr>
      </p:pic>
    </p:spTree>
    <p:extLst>
      <p:ext uri="{BB962C8B-B14F-4D97-AF65-F5344CB8AC3E}">
        <p14:creationId xmlns:p14="http://schemas.microsoft.com/office/powerpoint/2010/main" val="412872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30" y="891982"/>
            <a:ext cx="10972800" cy="1303867"/>
          </a:xfrm>
        </p:spPr>
        <p:txBody>
          <a:bodyPr>
            <a:normAutofit fontScale="90000"/>
          </a:bodyPr>
          <a:lstStyle/>
          <a:p>
            <a:r>
              <a:rPr lang="en-US" b="1" dirty="0"/>
              <a:t>What is the school enrollment? (Disaggregate by ethnicity, socio-economics, grade level etc.)</a:t>
            </a:r>
            <a:r>
              <a:rPr lang="en-US" dirty="0"/>
              <a:t/>
            </a:r>
            <a:br>
              <a:rPr lang="en-US" dirty="0"/>
            </a:b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241703" y="2073828"/>
            <a:ext cx="5615188" cy="2341137"/>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41703" y="4357951"/>
            <a:ext cx="5615188" cy="1410685"/>
          </a:xfrm>
          <a:prstGeom prst="rect">
            <a:avLst/>
          </a:prstGeom>
          <a:noFill/>
          <a:ln>
            <a:noFill/>
          </a:ln>
        </p:spPr>
      </p:pic>
      <p:sp>
        <p:nvSpPr>
          <p:cNvPr id="7" name="Rectangle 6"/>
          <p:cNvSpPr/>
          <p:nvPr/>
        </p:nvSpPr>
        <p:spPr>
          <a:xfrm>
            <a:off x="5357611" y="5596811"/>
            <a:ext cx="8925060" cy="861774"/>
          </a:xfrm>
          <a:prstGeom prst="rect">
            <a:avLst/>
          </a:prstGeom>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Images provided </a:t>
            </a:r>
            <a:r>
              <a:rPr lang="en-US"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 </a:t>
            </a:r>
            <a:r>
              <a:rPr lang="en-US" sz="12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www.houstonisd.org/</a:t>
            </a:r>
            <a:r>
              <a:rPr lang="en-US" sz="1200"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cms</a:t>
            </a:r>
            <a:r>
              <a:rPr lang="en-US" sz="12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/lib2/TX01001591</a:t>
            </a:r>
            <a:r>
              <a:rPr lang="en-US" sz="1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/.../Foerster_ES.pdf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579" y="2700942"/>
            <a:ext cx="3990975" cy="2390775"/>
          </a:xfrm>
          <a:prstGeom prst="rect">
            <a:avLst/>
          </a:prstGeom>
        </p:spPr>
      </p:pic>
    </p:spTree>
    <p:extLst>
      <p:ext uri="{BB962C8B-B14F-4D97-AF65-F5344CB8AC3E}">
        <p14:creationId xmlns:p14="http://schemas.microsoft.com/office/powerpoint/2010/main" val="37448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are the strong and weak areas of student performance on the state exams?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7673" y="3296197"/>
            <a:ext cx="4551689" cy="987919"/>
          </a:xfrm>
          <a:prstGeom prst="rect">
            <a:avLst/>
          </a:prstGeom>
          <a:noFill/>
          <a:ln w="76200">
            <a:solidFill>
              <a:srgbClr val="00B050"/>
            </a:solidFill>
          </a:ln>
        </p:spPr>
      </p:pic>
      <p:sp>
        <p:nvSpPr>
          <p:cNvPr id="5" name="Rectangle 4"/>
          <p:cNvSpPr/>
          <p:nvPr/>
        </p:nvSpPr>
        <p:spPr>
          <a:xfrm>
            <a:off x="806005" y="4361828"/>
            <a:ext cx="6096000" cy="1200329"/>
          </a:xfrm>
          <a:prstGeom prst="rect">
            <a:avLst/>
          </a:prstGeom>
        </p:spPr>
        <p:txBody>
          <a:bodyPr>
            <a:spAutoFit/>
          </a:bodyPr>
          <a:lstStyle/>
          <a:p>
            <a:r>
              <a:rPr lang="en-US" sz="2400" b="1" dirty="0"/>
              <a:t>STRENGTHS</a:t>
            </a:r>
          </a:p>
          <a:p>
            <a:pPr marL="285750" indent="-285750">
              <a:buFont typeface="Arial" panose="020B0604020202020204" pitchFamily="34" charset="0"/>
              <a:buChar char="•"/>
            </a:pPr>
            <a:r>
              <a:rPr lang="en-US" sz="2400" b="1" dirty="0"/>
              <a:t>Fifth Grade Math (80%)</a:t>
            </a:r>
          </a:p>
          <a:p>
            <a:pPr marL="285750" indent="-285750">
              <a:buFont typeface="Arial" panose="020B0604020202020204" pitchFamily="34" charset="0"/>
              <a:buChar char="•"/>
            </a:pPr>
            <a:r>
              <a:rPr lang="en-US" sz="2400" b="1" dirty="0"/>
              <a:t>Fifth Grade Reading (63%)</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406163" y="3299446"/>
            <a:ext cx="4258615" cy="1018873"/>
          </a:xfrm>
          <a:prstGeom prst="rect">
            <a:avLst/>
          </a:prstGeom>
          <a:noFill/>
          <a:ln w="76200">
            <a:solidFill>
              <a:srgbClr val="00B050"/>
            </a:solidFill>
          </a:ln>
        </p:spPr>
      </p:pic>
      <p:sp>
        <p:nvSpPr>
          <p:cNvPr id="7" name="Rectangle 6"/>
          <p:cNvSpPr/>
          <p:nvPr/>
        </p:nvSpPr>
        <p:spPr>
          <a:xfrm>
            <a:off x="6302062" y="4361828"/>
            <a:ext cx="6096000" cy="1200329"/>
          </a:xfrm>
          <a:prstGeom prst="rect">
            <a:avLst/>
          </a:prstGeom>
        </p:spPr>
        <p:txBody>
          <a:bodyPr>
            <a:spAutoFit/>
          </a:bodyPr>
          <a:lstStyle/>
          <a:p>
            <a:r>
              <a:rPr lang="en-US" sz="2400" b="1" dirty="0">
                <a:solidFill>
                  <a:srgbClr val="000000"/>
                </a:solidFill>
                <a:latin typeface="+mj-lt"/>
                <a:ea typeface="Calibri" panose="020F0502020204030204" pitchFamily="34" charset="0"/>
                <a:cs typeface="Times New Roman" panose="02020603050405020304" pitchFamily="18" charset="0"/>
              </a:rPr>
              <a:t>WEAKNESS</a:t>
            </a:r>
            <a:endParaRPr lang="en-US" sz="2400" b="1"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00000"/>
                </a:solidFill>
                <a:latin typeface="+mj-lt"/>
                <a:ea typeface="Calibri" panose="020F0502020204030204" pitchFamily="34" charset="0"/>
                <a:cs typeface="Times New Roman" panose="02020603050405020304" pitchFamily="18" charset="0"/>
              </a:rPr>
              <a:t>Fourth Grade Reading (29%)</a:t>
            </a:r>
            <a:endParaRPr lang="en-US" sz="2400" b="1"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00000"/>
                </a:solidFill>
                <a:latin typeface="+mj-lt"/>
                <a:ea typeface="Calibri" panose="020F0502020204030204" pitchFamily="34" charset="0"/>
                <a:cs typeface="Times New Roman" panose="02020603050405020304" pitchFamily="18" charset="0"/>
              </a:rPr>
              <a:t>Fourth Grade Math (42%)</a:t>
            </a:r>
            <a:endParaRPr lang="en-US" sz="2400" b="1" dirty="0">
              <a:effectLst/>
              <a:latin typeface="+mj-lt"/>
              <a:ea typeface="Calibri" panose="020F0502020204030204" pitchFamily="34" charset="0"/>
              <a:cs typeface="Times New Roman" panose="02020603050405020304" pitchFamily="18" charset="0"/>
            </a:endParaRPr>
          </a:p>
        </p:txBody>
      </p:sp>
      <p:sp>
        <p:nvSpPr>
          <p:cNvPr id="8" name="Rectangle 7"/>
          <p:cNvSpPr/>
          <p:nvPr/>
        </p:nvSpPr>
        <p:spPr>
          <a:xfrm>
            <a:off x="3048000" y="5639869"/>
            <a:ext cx="6096000" cy="646331"/>
          </a:xfrm>
          <a:prstGeom prst="rect">
            <a:avLst/>
          </a:prstGeom>
        </p:spPr>
        <p:txBody>
          <a:bodyPr>
            <a:spAutoFit/>
          </a:bodyPr>
          <a:lstStyle/>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Images provided by </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www.houstonisd.org/</a:t>
            </a: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cms</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/lib2/TX01001591/.../Foerster_ES.pdf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191" y="2430121"/>
            <a:ext cx="1723462" cy="10324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163" y="2430121"/>
            <a:ext cx="1723462" cy="1032432"/>
          </a:xfrm>
          <a:prstGeom prst="rect">
            <a:avLst/>
          </a:prstGeom>
        </p:spPr>
      </p:pic>
    </p:spTree>
    <p:extLst>
      <p:ext uri="{BB962C8B-B14F-4D97-AF65-F5344CB8AC3E}">
        <p14:creationId xmlns:p14="http://schemas.microsoft.com/office/powerpoint/2010/main" val="72303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are the socio-economic levels of the families?</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Foerster </a:t>
            </a:r>
            <a:r>
              <a:rPr lang="en-US" dirty="0"/>
              <a:t>Elementary serves a diverse student population with over 99% of our students receiving Free /Reduced Lunch. Special programs include Pre-K (Head Start), ESL, Bilingual, and Title I.</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436" y="4530881"/>
            <a:ext cx="3667125" cy="1247775"/>
          </a:xfrm>
          <a:prstGeom prst="rect">
            <a:avLst/>
          </a:prstGeom>
        </p:spPr>
      </p:pic>
    </p:spTree>
    <p:extLst>
      <p:ext uri="{BB962C8B-B14F-4D97-AF65-F5344CB8AC3E}">
        <p14:creationId xmlns:p14="http://schemas.microsoft.com/office/powerpoint/2010/main" val="365569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8" y="2231382"/>
            <a:ext cx="10959920" cy="1303867"/>
          </a:xfrm>
        </p:spPr>
        <p:txBody>
          <a:bodyPr>
            <a:normAutofit/>
          </a:bodyPr>
          <a:lstStyle/>
          <a:p>
            <a:r>
              <a:rPr lang="en-US" sz="3600" b="1" dirty="0"/>
              <a:t>How active are families in various school activities?</a:t>
            </a:r>
          </a:p>
        </p:txBody>
      </p:sp>
      <p:sp>
        <p:nvSpPr>
          <p:cNvPr id="3" name="Content Placeholder 2"/>
          <p:cNvSpPr>
            <a:spLocks noGrp="1"/>
          </p:cNvSpPr>
          <p:nvPr>
            <p:ph idx="1"/>
          </p:nvPr>
        </p:nvSpPr>
        <p:spPr>
          <a:xfrm>
            <a:off x="1295401" y="3136481"/>
            <a:ext cx="9601196" cy="3318936"/>
          </a:xfrm>
        </p:spPr>
        <p:txBody>
          <a:bodyPr>
            <a:normAutofit lnSpcReduction="10000"/>
          </a:bodyPr>
          <a:lstStyle/>
          <a:p>
            <a:pPr marL="0" indent="0">
              <a:buNone/>
            </a:pPr>
            <a:r>
              <a:rPr lang="en-US" dirty="0"/>
              <a:t>Parents are mandated to register online through VIPS and pass a criminal background check before they can participate as a volunteer. Are HISD volunteers. The level of active families in various school activities on campus is fairly undersized in accordance to the student population. Programs such as Head Start and English Language courses provide opportunities for parent involvement. At Foerster there are parents and community volunteers that read to students, serve as classroom assistants to teachers, provide enrichment and hands-on experience with computers, work in the library, office, cafeteria, and provide other support.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96" y="775767"/>
            <a:ext cx="10715222" cy="1619704"/>
          </a:xfrm>
          <a:prstGeom prst="rect">
            <a:avLst/>
          </a:prstGeom>
        </p:spPr>
      </p:pic>
    </p:spTree>
    <p:extLst>
      <p:ext uri="{BB962C8B-B14F-4D97-AF65-F5344CB8AC3E}">
        <p14:creationId xmlns:p14="http://schemas.microsoft.com/office/powerpoint/2010/main" val="190887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is the PTO/PTA organized?</a:t>
            </a:r>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dirty="0" smtClean="0"/>
              <a:t>There </a:t>
            </a:r>
            <a:r>
              <a:rPr lang="en-US" sz="3600" dirty="0"/>
              <a:t>is no PTO/PTA established on campus.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574" y="3979572"/>
            <a:ext cx="3553308" cy="2128593"/>
          </a:xfrm>
          <a:prstGeom prst="rect">
            <a:avLst/>
          </a:prstGeom>
        </p:spPr>
      </p:pic>
    </p:spTree>
    <p:extLst>
      <p:ext uri="{BB962C8B-B14F-4D97-AF65-F5344CB8AC3E}">
        <p14:creationId xmlns:p14="http://schemas.microsoft.com/office/powerpoint/2010/main" val="92552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Historical Background:</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Cecile Foerster Elementary School was initially developed in within the community of Westbury during the 1960s. The community flourished due to the establishment of a thriving shopping center known as the Westbury Square. Established prior to the Galleria, The Westbury Square was considered the premier shopping destination in the city. After the opening of the Galleria in 1971, Westbury Square began to decline. The opening of the Galleria caused tenants to move there from smaller shopping centers in suburban areas, such as Westbury Square.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4756" y="711199"/>
            <a:ext cx="2730320" cy="14743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85" y="707540"/>
            <a:ext cx="2547701" cy="1492953"/>
          </a:xfrm>
          <a:prstGeom prst="rect">
            <a:avLst/>
          </a:prstGeom>
        </p:spPr>
      </p:pic>
    </p:spTree>
    <p:extLst>
      <p:ext uri="{BB962C8B-B14F-4D97-AF65-F5344CB8AC3E}">
        <p14:creationId xmlns:p14="http://schemas.microsoft.com/office/powerpoint/2010/main" val="130183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Are there any significant geographical characteristics that might impact students or families?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1703" y="2928112"/>
            <a:ext cx="6498001" cy="1803844"/>
          </a:xfrm>
          <a:prstGeom prst="rect">
            <a:avLst/>
          </a:prstGeom>
          <a:noFill/>
          <a:ln>
            <a:noFill/>
          </a:ln>
        </p:spPr>
      </p:pic>
      <p:sp>
        <p:nvSpPr>
          <p:cNvPr id="5" name="Rectangle 4"/>
          <p:cNvSpPr/>
          <p:nvPr/>
        </p:nvSpPr>
        <p:spPr>
          <a:xfrm>
            <a:off x="4142703" y="4731956"/>
            <a:ext cx="6096000" cy="646331"/>
          </a:xfrm>
          <a:prstGeom prst="rect">
            <a:avLst/>
          </a:prstGeom>
        </p:spPr>
        <p:txBody>
          <a:bodyPr>
            <a:spAutoFit/>
          </a:bodyPr>
          <a:lstStyle/>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Images provided by </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www.houstonisd.org/</a:t>
            </a: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cms</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/lib2/TX01001591/.../Foerster_ES.pdf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83" y="3099821"/>
            <a:ext cx="2887519" cy="1729755"/>
          </a:xfrm>
          <a:prstGeom prst="rect">
            <a:avLst/>
          </a:prstGeom>
        </p:spPr>
      </p:pic>
    </p:spTree>
    <p:extLst>
      <p:ext uri="{BB962C8B-B14F-4D97-AF65-F5344CB8AC3E}">
        <p14:creationId xmlns:p14="http://schemas.microsoft.com/office/powerpoint/2010/main" val="420190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92735"/>
            <a:ext cx="9601196" cy="1303867"/>
          </a:xfrm>
        </p:spPr>
        <p:txBody>
          <a:bodyPr>
            <a:noAutofit/>
          </a:bodyPr>
          <a:lstStyle/>
          <a:p>
            <a:r>
              <a:rPr lang="en-US" sz="2400" b="1" dirty="0"/>
              <a:t>What are the levels of education, years of experience, and demographic characteristics of professional staff at the district level?</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88644" y="1796602"/>
            <a:ext cx="6284890" cy="3947375"/>
          </a:xfrm>
          <a:prstGeom prst="rect">
            <a:avLst/>
          </a:prstGeom>
          <a:noFill/>
          <a:ln w="76200">
            <a:solidFill>
              <a:srgbClr val="00B05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540" y="4597758"/>
            <a:ext cx="2333190" cy="139768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070580" y="1796602"/>
            <a:ext cx="2724150" cy="2237105"/>
          </a:xfrm>
          <a:prstGeom prst="rect">
            <a:avLst/>
          </a:prstGeom>
          <a:noFill/>
          <a:ln w="76200">
            <a:solidFill>
              <a:srgbClr val="00B050"/>
            </a:solidFill>
          </a:ln>
        </p:spPr>
      </p:pic>
      <p:sp>
        <p:nvSpPr>
          <p:cNvPr id="7" name="Rectangle 6"/>
          <p:cNvSpPr/>
          <p:nvPr/>
        </p:nvSpPr>
        <p:spPr>
          <a:xfrm>
            <a:off x="7941972" y="4061817"/>
            <a:ext cx="6096000" cy="184666"/>
          </a:xfrm>
          <a:prstGeom prst="rect">
            <a:avLst/>
          </a:prstGeom>
        </p:spPr>
        <p:txBody>
          <a:bodyPr>
            <a:spAutoFit/>
          </a:bodyPr>
          <a:lstStyle/>
          <a:p>
            <a:r>
              <a:rPr lang="en-US" sz="6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Images provided by </a:t>
            </a:r>
            <a:r>
              <a:rPr lang="en-US" sz="600" u="sng"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5"/>
              </a:rPr>
              <a:t>www.houstonisd.org/cms/lib2/TX01001591/.../Foerster_ES.pdf</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742682" y="5864640"/>
            <a:ext cx="6096000" cy="261610"/>
          </a:xfrm>
          <a:prstGeom prst="rect">
            <a:avLst/>
          </a:prstGeom>
        </p:spPr>
        <p:txBody>
          <a:bodyPr>
            <a:spAutoFit/>
          </a:bodyPr>
          <a:lstStyle/>
          <a:p>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Images provided by http://ritter.tea.state.tx.us/perfreport/tapr/2014/srch.html?srch=D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32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250" y="1658273"/>
            <a:ext cx="3173567" cy="5199727"/>
          </a:xfrm>
        </p:spPr>
        <p:txBody>
          <a:bodyPr>
            <a:noAutofit/>
          </a:bodyPr>
          <a:lstStyle/>
          <a:p>
            <a:r>
              <a:rPr lang="en-US" sz="2400" b="1" dirty="0"/>
              <a:t>What are the levels of education, years of experience, and demographic characteristics of professional staff at the campus level? How do these groups compare?</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2912" y="735643"/>
            <a:ext cx="5679583" cy="5002435"/>
          </a:xfrm>
          <a:prstGeom prst="rect">
            <a:avLst/>
          </a:prstGeom>
          <a:noFill/>
          <a:ln w="76200">
            <a:solidFill>
              <a:srgbClr val="00B05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56" y="735643"/>
            <a:ext cx="2620293" cy="1569675"/>
          </a:xfrm>
          <a:prstGeom prst="rect">
            <a:avLst/>
          </a:prstGeom>
        </p:spPr>
      </p:pic>
      <p:sp>
        <p:nvSpPr>
          <p:cNvPr id="6" name="Rectangle 5"/>
          <p:cNvSpPr/>
          <p:nvPr/>
        </p:nvSpPr>
        <p:spPr>
          <a:xfrm>
            <a:off x="5344732" y="5847008"/>
            <a:ext cx="6096000" cy="276999"/>
          </a:xfrm>
          <a:prstGeom prst="rect">
            <a:avLst/>
          </a:prstGeom>
        </p:spPr>
        <p:txBody>
          <a:bodyPr>
            <a:spAutoFit/>
          </a:bodyPr>
          <a:lstStyle/>
          <a:p>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Images provided by </a:t>
            </a:r>
            <a:r>
              <a:rPr lang="en-US" sz="1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www.houstonisd.org/</a:t>
            </a:r>
            <a:r>
              <a:rPr lang="en-US" sz="12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cms</a:t>
            </a:r>
            <a:r>
              <a:rPr lang="en-US" sz="1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/lib2/TX01001591/.../Foerster_ES.pdf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518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1696" y="837071"/>
            <a:ext cx="10605880" cy="4893647"/>
          </a:xfrm>
          <a:prstGeom prst="rect">
            <a:avLst/>
          </a:prstGeom>
        </p:spPr>
        <p:txBody>
          <a:bodyPr wrap="square">
            <a:spAutoFit/>
          </a:bodyPr>
          <a:lstStyle/>
          <a:p>
            <a:r>
              <a:rPr lang="en-US" sz="2400" b="1" dirty="0"/>
              <a:t>Discuss potential areas for improvement</a:t>
            </a:r>
            <a:r>
              <a:rPr lang="en-US" sz="2400" dirty="0"/>
              <a:t>.</a:t>
            </a:r>
          </a:p>
          <a:p>
            <a:r>
              <a:rPr lang="en-US" sz="2400" dirty="0"/>
              <a:t>•	Parental Involvement</a:t>
            </a:r>
          </a:p>
          <a:p>
            <a:r>
              <a:rPr lang="en-US" sz="2400" dirty="0"/>
              <a:t>•	Community Outreach programs</a:t>
            </a:r>
          </a:p>
          <a:p>
            <a:r>
              <a:rPr lang="en-US" sz="2400" dirty="0"/>
              <a:t>•	Student Tutorials/Pullouts</a:t>
            </a:r>
          </a:p>
          <a:p>
            <a:endParaRPr lang="en-US" sz="2400" dirty="0"/>
          </a:p>
          <a:p>
            <a:endParaRPr lang="en-US" sz="2400" b="1" dirty="0" smtClean="0"/>
          </a:p>
          <a:p>
            <a:pPr marL="3025775"/>
            <a:r>
              <a:rPr lang="en-US" sz="2400" b="1" dirty="0" smtClean="0"/>
              <a:t>Identify </a:t>
            </a:r>
            <a:r>
              <a:rPr lang="en-US" sz="2400" b="1" dirty="0"/>
              <a:t>key stakeholders in the school and </a:t>
            </a:r>
            <a:r>
              <a:rPr lang="en-US" sz="2400" b="1" dirty="0" smtClean="0"/>
              <a:t>community.</a:t>
            </a:r>
            <a:endParaRPr lang="en-US" sz="2400" b="1" dirty="0"/>
          </a:p>
          <a:p>
            <a:pPr marL="3025775"/>
            <a:r>
              <a:rPr lang="en-US" sz="2400" dirty="0" smtClean="0"/>
              <a:t>•</a:t>
            </a:r>
            <a:r>
              <a:rPr lang="en-US" sz="2400" dirty="0"/>
              <a:t>	Students</a:t>
            </a:r>
          </a:p>
          <a:p>
            <a:pPr marL="3025775"/>
            <a:r>
              <a:rPr lang="en-US" sz="2400" dirty="0"/>
              <a:t>•	Parents</a:t>
            </a:r>
          </a:p>
          <a:p>
            <a:pPr marL="3025775"/>
            <a:r>
              <a:rPr lang="en-US" sz="2400" dirty="0"/>
              <a:t>•	Teachers</a:t>
            </a:r>
          </a:p>
          <a:p>
            <a:pPr marL="3025775"/>
            <a:r>
              <a:rPr lang="en-US" sz="2400" dirty="0"/>
              <a:t>•	Campus Administration</a:t>
            </a:r>
          </a:p>
          <a:p>
            <a:pPr marL="3025775"/>
            <a:r>
              <a:rPr lang="en-US" sz="2400" dirty="0"/>
              <a:t>•	Community Officials</a:t>
            </a:r>
          </a:p>
          <a:p>
            <a:pPr marL="3025775"/>
            <a:r>
              <a:rPr lang="en-US" sz="2400" dirty="0"/>
              <a:t>•	Community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9" y="692441"/>
            <a:ext cx="2839426" cy="17009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76" y="3126235"/>
            <a:ext cx="1716558" cy="2234485"/>
          </a:xfrm>
          <a:prstGeom prst="rect">
            <a:avLst/>
          </a:prstGeom>
          <a:ln w="76200">
            <a:solidFill>
              <a:srgbClr val="00B05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01843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975" y="982132"/>
            <a:ext cx="8283389" cy="1303867"/>
          </a:xfrm>
        </p:spPr>
        <p:txBody>
          <a:bodyPr>
            <a:noAutofit/>
          </a:bodyPr>
          <a:lstStyle/>
          <a:p>
            <a:r>
              <a:rPr lang="en-US" b="1" dirty="0"/>
              <a:t>Discuss leadership strategies you might use.</a:t>
            </a:r>
          </a:p>
        </p:txBody>
      </p:sp>
      <p:sp>
        <p:nvSpPr>
          <p:cNvPr id="3" name="Content Placeholder 2"/>
          <p:cNvSpPr>
            <a:spLocks noGrp="1"/>
          </p:cNvSpPr>
          <p:nvPr>
            <p:ph idx="1"/>
          </p:nvPr>
        </p:nvSpPr>
        <p:spPr/>
        <p:txBody>
          <a:bodyPr>
            <a:normAutofit fontScale="77500" lnSpcReduction="20000"/>
          </a:bodyPr>
          <a:lstStyle/>
          <a:p>
            <a:pPr marL="0" indent="0">
              <a:buNone/>
            </a:pPr>
            <a:r>
              <a:rPr lang="en-US" sz="4600" b="1" dirty="0"/>
              <a:t>Parent Involvement:</a:t>
            </a:r>
          </a:p>
          <a:p>
            <a:pPr lvl="0"/>
            <a:r>
              <a:rPr lang="en-US" dirty="0"/>
              <a:t>Be sure the first contact with parents is a positive one. </a:t>
            </a:r>
          </a:p>
          <a:p>
            <a:pPr lvl="0"/>
            <a:r>
              <a:rPr lang="en-US" dirty="0"/>
              <a:t>Communicate with parents straightforwardly and simply. </a:t>
            </a:r>
          </a:p>
          <a:p>
            <a:pPr lvl="0"/>
            <a:r>
              <a:rPr lang="en-US" dirty="0"/>
              <a:t>Ensure that all parents have regular access to clear, concise, and easily readable information about their children's school and classroom. </a:t>
            </a:r>
          </a:p>
          <a:p>
            <a:pPr lvl="0"/>
            <a:r>
              <a:rPr lang="en-US" dirty="0"/>
              <a:t>Ask parents to share their concerns and opinions about school, and then address those concerns. Accommodate parents' work schedules. </a:t>
            </a:r>
          </a:p>
          <a:p>
            <a:pPr lvl="0"/>
            <a:r>
              <a:rPr lang="en-US" dirty="0"/>
              <a:t>Accommodate language and cultural differences</a:t>
            </a:r>
          </a:p>
          <a:p>
            <a:pPr lvl="0"/>
            <a:r>
              <a:rPr lang="en-US" dirty="0"/>
              <a:t>Provide staff development, technical assistance, consultation, and support</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766" y="724625"/>
            <a:ext cx="1567031" cy="1561374"/>
          </a:xfrm>
          <a:prstGeom prst="rect">
            <a:avLst/>
          </a:prstGeom>
          <a:ln w="76200">
            <a:solidFill>
              <a:srgbClr val="00B050"/>
            </a:solidFill>
          </a:ln>
        </p:spPr>
      </p:pic>
    </p:spTree>
    <p:extLst>
      <p:ext uri="{BB962C8B-B14F-4D97-AF65-F5344CB8AC3E}">
        <p14:creationId xmlns:p14="http://schemas.microsoft.com/office/powerpoint/2010/main" val="216194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270" y="875551"/>
            <a:ext cx="8431305" cy="1303867"/>
          </a:xfrm>
        </p:spPr>
        <p:txBody>
          <a:bodyPr>
            <a:noAutofit/>
          </a:bodyPr>
          <a:lstStyle/>
          <a:p>
            <a:r>
              <a:rPr lang="en-US" b="1" dirty="0"/>
              <a:t>Discuss leadership strategies you might use.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4600" b="1" dirty="0" smtClean="0"/>
              <a:t>Community </a:t>
            </a:r>
            <a:r>
              <a:rPr lang="en-US" sz="4600" b="1" dirty="0"/>
              <a:t>Outreach:</a:t>
            </a:r>
          </a:p>
          <a:p>
            <a:pPr lvl="0"/>
            <a:r>
              <a:rPr lang="en-US" dirty="0"/>
              <a:t>Establish regular, meaningful communication between home and school. </a:t>
            </a:r>
          </a:p>
          <a:p>
            <a:pPr lvl="0"/>
            <a:r>
              <a:rPr lang="en-US" dirty="0"/>
              <a:t>Promote and support parenting skills. </a:t>
            </a:r>
          </a:p>
          <a:p>
            <a:pPr lvl="0"/>
            <a:r>
              <a:rPr lang="en-US" dirty="0"/>
              <a:t>Encourage active parent participation in student learning. </a:t>
            </a:r>
          </a:p>
          <a:p>
            <a:pPr lvl="0"/>
            <a:r>
              <a:rPr lang="en-US" dirty="0"/>
              <a:t>Welcome parents as volunteer partners in schools.</a:t>
            </a:r>
          </a:p>
          <a:p>
            <a:pPr lvl="0"/>
            <a:r>
              <a:rPr lang="en-US" dirty="0"/>
              <a:t>Invite parents to act as full partners in making school decisions that affect children and families. </a:t>
            </a:r>
          </a:p>
          <a:p>
            <a:pPr lvl="0"/>
            <a:r>
              <a:rPr lang="en-US" dirty="0"/>
              <a:t>Reach out to the community for resources to strengthen schools. </a:t>
            </a:r>
          </a:p>
          <a:p>
            <a:pPr lvl="0"/>
            <a:r>
              <a:rPr lang="en-US" dirty="0"/>
              <a:t>Provide staff development, technical assistance, consultation, and support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767" y="724625"/>
            <a:ext cx="1594024" cy="1588269"/>
          </a:xfrm>
          <a:prstGeom prst="rect">
            <a:avLst/>
          </a:prstGeom>
          <a:ln w="76200">
            <a:solidFill>
              <a:srgbClr val="00B050"/>
            </a:solidFill>
          </a:ln>
        </p:spPr>
      </p:pic>
    </p:spTree>
    <p:extLst>
      <p:ext uri="{BB962C8B-B14F-4D97-AF65-F5344CB8AC3E}">
        <p14:creationId xmlns:p14="http://schemas.microsoft.com/office/powerpoint/2010/main" val="321226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741" y="982132"/>
            <a:ext cx="8148917" cy="1303867"/>
          </a:xfrm>
        </p:spPr>
        <p:txBody>
          <a:bodyPr>
            <a:noAutofit/>
          </a:bodyPr>
          <a:lstStyle/>
          <a:p>
            <a:r>
              <a:rPr lang="en-US" b="1" dirty="0"/>
              <a:t>Discuss leadership strategies you might use.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5100" b="1" dirty="0" smtClean="0"/>
              <a:t>Student </a:t>
            </a:r>
            <a:r>
              <a:rPr lang="en-US" sz="5100" b="1" dirty="0"/>
              <a:t>Tutorials/ Pullouts:</a:t>
            </a:r>
          </a:p>
          <a:p>
            <a:pPr lvl="0"/>
            <a:r>
              <a:rPr lang="en-US" dirty="0"/>
              <a:t>provides teachers with explicit instruction training</a:t>
            </a:r>
          </a:p>
          <a:p>
            <a:pPr lvl="0"/>
            <a:r>
              <a:rPr lang="en-US" dirty="0"/>
              <a:t>provides students with explicit instruction </a:t>
            </a:r>
          </a:p>
          <a:p>
            <a:pPr lvl="0"/>
            <a:r>
              <a:rPr lang="en-US" dirty="0"/>
              <a:t>incorporates problem solving/ reasoning skills </a:t>
            </a:r>
          </a:p>
          <a:p>
            <a:pPr lvl="0"/>
            <a:r>
              <a:rPr lang="en-US" dirty="0"/>
              <a:t>provide communication in both oral and written formats</a:t>
            </a:r>
          </a:p>
          <a:p>
            <a:pPr lvl="0"/>
            <a:r>
              <a:rPr lang="en-US" dirty="0"/>
              <a:t>work at each student’s own pace with one-to-one student instruction</a:t>
            </a:r>
          </a:p>
          <a:p>
            <a:pPr lvl="0"/>
            <a:r>
              <a:rPr lang="en-US" dirty="0"/>
              <a:t>facilitate instruction by offering individual and small-group instruction as needed</a:t>
            </a:r>
          </a:p>
          <a:p>
            <a:pPr lvl="0"/>
            <a:r>
              <a:rPr lang="en-US" dirty="0"/>
              <a:t>In-depth, sequential skill building of foundational content</a:t>
            </a:r>
          </a:p>
          <a:p>
            <a:pPr lvl="0"/>
            <a:r>
              <a:rPr lang="en-US" dirty="0"/>
              <a:t>Fills critical grade-level learning gaps with a balanced, systematic approach</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766" y="724625"/>
            <a:ext cx="1567031" cy="1561374"/>
          </a:xfrm>
          <a:prstGeom prst="rect">
            <a:avLst/>
          </a:prstGeom>
          <a:ln w="76200">
            <a:solidFill>
              <a:srgbClr val="00B050"/>
            </a:solidFill>
          </a:ln>
        </p:spPr>
      </p:pic>
    </p:spTree>
    <p:extLst>
      <p:ext uri="{BB962C8B-B14F-4D97-AF65-F5344CB8AC3E}">
        <p14:creationId xmlns:p14="http://schemas.microsoft.com/office/powerpoint/2010/main" val="1984940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0426" y="694296"/>
            <a:ext cx="6391148" cy="27509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18" y="3254188"/>
            <a:ext cx="4386956" cy="29246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381" y="3195269"/>
            <a:ext cx="4075383" cy="30565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774" y="982132"/>
            <a:ext cx="2263652" cy="13560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32771" y="920618"/>
            <a:ext cx="2366339" cy="141754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6981" y="2873329"/>
            <a:ext cx="2858037" cy="2858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6730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solidFill>
                  <a:schemeClr val="tx1"/>
                </a:solidFill>
              </a:rPr>
              <a:t>Westbury is a neighborhood in the Brays Oaks district of Southwest Houston, Texas, United States. It is located east of Bob White Road, north of U.S. Highway 90 Alternate (South Main Street), and west of South Post Oak Road, adjacent to the </a:t>
            </a:r>
            <a:r>
              <a:rPr lang="en-US" dirty="0" err="1">
                <a:solidFill>
                  <a:schemeClr val="tx1"/>
                </a:solidFill>
              </a:rPr>
              <a:t>Fondren</a:t>
            </a:r>
            <a:r>
              <a:rPr lang="en-US" dirty="0">
                <a:solidFill>
                  <a:schemeClr val="tx1"/>
                </a:solidFill>
              </a:rPr>
              <a:t> Southwest and </a:t>
            </a:r>
            <a:r>
              <a:rPr lang="en-US" dirty="0" err="1">
                <a:solidFill>
                  <a:schemeClr val="tx1"/>
                </a:solidFill>
              </a:rPr>
              <a:t>Meyerland</a:t>
            </a:r>
            <a:r>
              <a:rPr lang="en-US" dirty="0">
                <a:solidFill>
                  <a:schemeClr val="tx1"/>
                </a:solidFill>
              </a:rPr>
              <a:t> neighborhoods, just west of the southwest corner of the 610 Loop. </a:t>
            </a:r>
          </a:p>
          <a:p>
            <a:r>
              <a:rPr lang="en-US" dirty="0">
                <a:solidFill>
                  <a:schemeClr val="tx1"/>
                </a:solidFill>
              </a:rPr>
              <a:t>Foerster Elementary is located in Southwest Houston, Texas within the community of Westbury. Westbury was developed in the 1950s and 1960s by Ira Berne as part of the post–World War II migration to the suburbs. The developer had moved from Westbury, New York, after which he named the new community.</a:t>
            </a:r>
          </a:p>
          <a:p>
            <a:endParaRPr lang="en-US" dirty="0"/>
          </a:p>
        </p:txBody>
      </p:sp>
      <p:sp>
        <p:nvSpPr>
          <p:cNvPr id="4" name="Title 1"/>
          <p:cNvSpPr>
            <a:spLocks noGrp="1"/>
          </p:cNvSpPr>
          <p:nvPr>
            <p:ph type="title"/>
          </p:nvPr>
        </p:nvSpPr>
        <p:spPr/>
        <p:txBody>
          <a:bodyPr>
            <a:normAutofit fontScale="90000"/>
          </a:bodyPr>
          <a:lstStyle/>
          <a:p>
            <a:r>
              <a:rPr lang="en-US" b="1" dirty="0"/>
              <a:t>Historical Background:</a:t>
            </a: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240" y="771260"/>
            <a:ext cx="2669145" cy="1514739"/>
          </a:xfrm>
          <a:prstGeom prst="ellipse">
            <a:avLst/>
          </a:prstGeom>
          <a:ln>
            <a:noFill/>
          </a:ln>
          <a:effectLst>
            <a:softEdge rad="112500"/>
          </a:effectLst>
        </p:spPr>
      </p:pic>
    </p:spTree>
    <p:extLst>
      <p:ext uri="{BB962C8B-B14F-4D97-AF65-F5344CB8AC3E}">
        <p14:creationId xmlns:p14="http://schemas.microsoft.com/office/powerpoint/2010/main" val="199909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was the area, community, or neighborhood developed?</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In 1960 Berne had developed the Westbury Square, a shopping center located on a 7.5-acre (3.0 ha) site near the intersection of Chimney Rock Road and West </a:t>
            </a:r>
            <a:r>
              <a:rPr lang="en-US" dirty="0" err="1"/>
              <a:t>Bellfort</a:t>
            </a:r>
            <a:r>
              <a:rPr lang="en-US" dirty="0"/>
              <a:t> Avenue, in the Westbury neighborhood in the Brays Oaks district of Southwest Houston, Texas.</a:t>
            </a:r>
          </a:p>
          <a:p>
            <a:pPr marL="0" indent="0">
              <a:buNone/>
            </a:pPr>
            <a:r>
              <a:rPr lang="en-US" dirty="0"/>
              <a:t>The current population of Foerster Elementary primarily includes residents of Pines of Westbury, Los Arcos, and Greenhouse Patio Apartments, and surrounding apartments.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780" y="5254580"/>
            <a:ext cx="1879089" cy="14380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28" y="5349904"/>
            <a:ext cx="1754532" cy="1342754"/>
          </a:xfrm>
          <a:prstGeom prst="rect">
            <a:avLst/>
          </a:prstGeom>
        </p:spPr>
      </p:pic>
    </p:spTree>
    <p:extLst>
      <p:ext uri="{BB962C8B-B14F-4D97-AF65-F5344CB8AC3E}">
        <p14:creationId xmlns:p14="http://schemas.microsoft.com/office/powerpoint/2010/main" val="142257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TAKE A TOUR AROUND THE NEIGHBORHOOD</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https://www.google.com/maps/@29.6386313,-95.4984795,3a,75y,337.65h,75.35t/data=!</a:t>
            </a:r>
            <a:r>
              <a:rPr lang="en-US" dirty="0" smtClean="0">
                <a:hlinkClick r:id="rId2"/>
              </a:rPr>
              <a:t>3m6!1e1!3m4!1sGO9i6aOhk2_jhf5rDnpLrg!2e0!7i13312!8i6656!6m1!1e1</a:t>
            </a: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485093"/>
            <a:ext cx="3990975" cy="2390775"/>
          </a:xfrm>
          <a:prstGeom prst="rect">
            <a:avLst/>
          </a:prstGeom>
        </p:spPr>
      </p:pic>
    </p:spTree>
    <p:extLst>
      <p:ext uri="{BB962C8B-B14F-4D97-AF65-F5344CB8AC3E}">
        <p14:creationId xmlns:p14="http://schemas.microsoft.com/office/powerpoint/2010/main" val="379488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Who were some of the individuals recognized as pioneers of the community?</a:t>
            </a:r>
          </a:p>
        </p:txBody>
      </p:sp>
      <p:sp>
        <p:nvSpPr>
          <p:cNvPr id="3" name="Content Placeholder 2"/>
          <p:cNvSpPr>
            <a:spLocks noGrp="1"/>
          </p:cNvSpPr>
          <p:nvPr>
            <p:ph idx="1"/>
          </p:nvPr>
        </p:nvSpPr>
        <p:spPr/>
        <p:txBody>
          <a:bodyPr/>
          <a:lstStyle/>
          <a:p>
            <a:endParaRPr lang="en-US" sz="2800" b="1" dirty="0" smtClean="0"/>
          </a:p>
          <a:p>
            <a:pPr marL="0" indent="0" algn="ctr">
              <a:buNone/>
            </a:pPr>
            <a:r>
              <a:rPr lang="en-US" sz="2800" b="1" dirty="0" smtClean="0"/>
              <a:t>Ira </a:t>
            </a:r>
            <a:r>
              <a:rPr lang="en-US" sz="2800" b="1" dirty="0"/>
              <a:t>Berne (Westbury Square Developer)</a:t>
            </a:r>
          </a:p>
          <a:p>
            <a:pPr marL="0" indent="0" algn="ctr">
              <a:buNone/>
            </a:pPr>
            <a:r>
              <a:rPr lang="en-US" sz="2800" b="1" dirty="0"/>
              <a:t>Gerry Berne (Westbury Square Developer)</a:t>
            </a:r>
          </a:p>
          <a:p>
            <a:pPr marL="0" indent="0" algn="ctr">
              <a:buNone/>
            </a:pPr>
            <a:r>
              <a:rPr lang="en-US" sz="2800" b="1" dirty="0"/>
              <a:t>William J. </a:t>
            </a:r>
            <a:r>
              <a:rPr lang="en-US" sz="2800" b="1" dirty="0" err="1"/>
              <a:t>Wortham</a:t>
            </a:r>
            <a:r>
              <a:rPr lang="en-US" sz="2800" b="1" dirty="0"/>
              <a:t>, Jr. (Architect)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891" y="4353059"/>
            <a:ext cx="2176576" cy="1303868"/>
          </a:xfrm>
          <a:prstGeom prst="rect">
            <a:avLst/>
          </a:prstGeom>
        </p:spPr>
      </p:pic>
    </p:spTree>
    <p:extLst>
      <p:ext uri="{BB962C8B-B14F-4D97-AF65-F5344CB8AC3E}">
        <p14:creationId xmlns:p14="http://schemas.microsoft.com/office/powerpoint/2010/main" val="412972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Are there any important historical events related to the school to note?</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In </a:t>
            </a:r>
            <a:r>
              <a:rPr lang="en-US" dirty="0"/>
              <a:t>the 1980s the City of Houston Housing Authority proposed a 105-unit project in the Westbury area. Thousands of residents entered public hearings to protest the concept, so the city did not build any public housing in the Westbury area. The protesters lost their campaign, resulting in the construction of the current homes in which the school now services.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582" y="4597758"/>
            <a:ext cx="2133578" cy="1278110"/>
          </a:xfrm>
          <a:prstGeom prst="rect">
            <a:avLst/>
          </a:prstGeom>
        </p:spPr>
      </p:pic>
    </p:spTree>
    <p:extLst>
      <p:ext uri="{BB962C8B-B14F-4D97-AF65-F5344CB8AC3E}">
        <p14:creationId xmlns:p14="http://schemas.microsoft.com/office/powerpoint/2010/main" val="322179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schools and facilities are contained in the district?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Foerster Elementary School is a Houston Independent School District (HISD) campus located in Southwest Houston, Texas. HISD services:</a:t>
            </a:r>
          </a:p>
          <a:p>
            <a:pPr lvl="0"/>
            <a:r>
              <a:rPr lang="en-US" dirty="0"/>
              <a:t>283 schools</a:t>
            </a:r>
          </a:p>
          <a:p>
            <a:pPr lvl="0"/>
            <a:r>
              <a:rPr lang="en-US" dirty="0"/>
              <a:t>10 early childhood</a:t>
            </a:r>
          </a:p>
          <a:p>
            <a:pPr lvl="0"/>
            <a:r>
              <a:rPr lang="en-US" dirty="0"/>
              <a:t>153 elementary</a:t>
            </a:r>
          </a:p>
          <a:p>
            <a:pPr lvl="0"/>
            <a:r>
              <a:rPr lang="en-US" dirty="0"/>
              <a:t>37 middle</a:t>
            </a:r>
          </a:p>
          <a:p>
            <a:pPr lvl="0"/>
            <a:r>
              <a:rPr lang="en-US" dirty="0"/>
              <a:t>40 high</a:t>
            </a:r>
          </a:p>
          <a:p>
            <a:pPr lvl="0"/>
            <a:r>
              <a:rPr lang="en-US" dirty="0"/>
              <a:t>43 combined/other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759" y="3017831"/>
            <a:ext cx="2858037" cy="2858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6444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was the campus opened?</a:t>
            </a:r>
          </a:p>
        </p:txBody>
      </p:sp>
      <p:sp>
        <p:nvSpPr>
          <p:cNvPr id="3" name="Content Placeholder 2"/>
          <p:cNvSpPr>
            <a:spLocks noGrp="1"/>
          </p:cNvSpPr>
          <p:nvPr>
            <p:ph idx="1"/>
          </p:nvPr>
        </p:nvSpPr>
        <p:spPr/>
        <p:txBody>
          <a:bodyPr/>
          <a:lstStyle/>
          <a:p>
            <a:r>
              <a:rPr lang="en-US" sz="4000" dirty="0"/>
              <a:t>Foerster Elementary has been occupied since August 1964 and opened its campus in 1967.</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58" y="606188"/>
            <a:ext cx="2073500" cy="12421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59711" y="591233"/>
            <a:ext cx="2036831" cy="1220155"/>
          </a:xfrm>
          <a:prstGeom prst="rect">
            <a:avLst/>
          </a:prstGeom>
        </p:spPr>
      </p:pic>
    </p:spTree>
    <p:extLst>
      <p:ext uri="{BB962C8B-B14F-4D97-AF65-F5344CB8AC3E}">
        <p14:creationId xmlns:p14="http://schemas.microsoft.com/office/powerpoint/2010/main" val="37780353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84</TotalTime>
  <Words>1209</Words>
  <Application>Microsoft Office PowerPoint</Application>
  <PresentationFormat>Widescreen</PresentationFormat>
  <Paragraphs>119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Times New Roman</vt:lpstr>
      <vt:lpstr>Organic</vt:lpstr>
      <vt:lpstr>Cecile Foerster Demographic Study</vt:lpstr>
      <vt:lpstr>Historical Background: </vt:lpstr>
      <vt:lpstr>Historical Background: </vt:lpstr>
      <vt:lpstr>How was the area, community, or neighborhood developed? </vt:lpstr>
      <vt:lpstr>LETS TAKE A TOUR AROUND THE NEIGHBORHOOD</vt:lpstr>
      <vt:lpstr>Who were some of the individuals recognized as pioneers of the community?</vt:lpstr>
      <vt:lpstr>Are there any important historical events related to the school to note?</vt:lpstr>
      <vt:lpstr>How many schools and facilities are contained in the district?</vt:lpstr>
      <vt:lpstr>When was the campus opened?</vt:lpstr>
      <vt:lpstr>Why was the campus given its specific name?</vt:lpstr>
      <vt:lpstr>Campus Governance:</vt:lpstr>
      <vt:lpstr>What is the chain of command in the school?</vt:lpstr>
      <vt:lpstr>How is the campus site-based committee selected and how does it function?</vt:lpstr>
      <vt:lpstr>What is the district enrollment? (Disaggregate by ethnicity, socio-economics, grade level etc.)</vt:lpstr>
      <vt:lpstr>What is the school enrollment? (Disaggregate by ethnicity, socio-economics, grade level etc.) </vt:lpstr>
      <vt:lpstr>What are the strong and weak areas of student performance on the state exams?</vt:lpstr>
      <vt:lpstr>What are the socio-economic levels of the families?</vt:lpstr>
      <vt:lpstr>How active are families in various school activities?</vt:lpstr>
      <vt:lpstr>How is the PTO/PTA organized?</vt:lpstr>
      <vt:lpstr>Are there any significant geographical characteristics that might impact students or families?</vt:lpstr>
      <vt:lpstr>What are the levels of education, years of experience, and demographic characteristics of professional staff at the district level?</vt:lpstr>
      <vt:lpstr>What are the levels of education, years of experience, and demographic characteristics of professional staff at the campus level? How do these groups compare?</vt:lpstr>
      <vt:lpstr>PowerPoint Presentation</vt:lpstr>
      <vt:lpstr>Discuss leadership strategies you might use.</vt:lpstr>
      <vt:lpstr>Discuss leadership strategies you might use.</vt:lpstr>
      <vt:lpstr>Discuss leadership strategies you might use.</vt:lpstr>
      <vt:lpstr>PowerPoint Presentation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Tonya K</dc:creator>
  <cp:lastModifiedBy>Kima Elmore</cp:lastModifiedBy>
  <cp:revision>12</cp:revision>
  <dcterms:created xsi:type="dcterms:W3CDTF">2015-10-08T00:15:21Z</dcterms:created>
  <dcterms:modified xsi:type="dcterms:W3CDTF">2015-10-19T05:19:43Z</dcterms:modified>
</cp:coreProperties>
</file>